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58" r:id="rId3"/>
    <p:sldId id="413" r:id="rId5"/>
    <p:sldId id="417" r:id="rId6"/>
    <p:sldId id="460" r:id="rId7"/>
    <p:sldId id="452" r:id="rId8"/>
    <p:sldId id="440" r:id="rId9"/>
    <p:sldId id="453" r:id="rId10"/>
    <p:sldId id="454" r:id="rId11"/>
    <p:sldId id="455" r:id="rId12"/>
    <p:sldId id="459" r:id="rId13"/>
  </p:sldIdLst>
  <p:sldSz cx="12192000" cy="6858000"/>
  <p:notesSz cx="6858000" cy="9144000"/>
  <p:embeddedFontLst>
    <p:embeddedFont>
      <p:font typeface="微软雅黑" panose="020B0503020204020204" pitchFamily="34" charset="-122"/>
      <p:regular r:id="rId17"/>
      <p:bold r:id="rId18"/>
    </p:embeddedFont>
    <p:embeddedFont>
      <p:font typeface="汉仪雅酷黑 95W" panose="020B0A04020202020204" charset="-122"/>
      <p:bold r:id="rId19"/>
    </p:embeddedFont>
    <p:embeddedFont>
      <p:font typeface="Calibri" panose="020F0502020204030204" charset="0"/>
      <p:regular r:id="rId20"/>
      <p:bold r:id="rId21"/>
      <p:italic r:id="rId22"/>
      <p:boldItalic r:id="rId23"/>
    </p:embeddedFont>
  </p:embeddedFontLst>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userDrawn="1">
          <p15:clr>
            <a:srgbClr val="A4A3A4"/>
          </p15:clr>
        </p15:guide>
        <p15:guide id="2" pos="38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30"/>
    <a:srgbClr val="FFFFFF"/>
    <a:srgbClr val="540000"/>
    <a:srgbClr val="D80000"/>
    <a:srgbClr val="E20000"/>
    <a:srgbClr val="BC0000"/>
    <a:srgbClr val="FE8900"/>
    <a:srgbClr val="DE2431"/>
    <a:srgbClr val="01579B"/>
    <a:srgbClr val="29B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48"/>
        <p:guide pos="386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gs" Target="tags/tag137.xml"/><Relationship Id="rId23" Type="http://schemas.openxmlformats.org/officeDocument/2006/relationships/font" Target="fonts/font7.fntdata"/><Relationship Id="rId22" Type="http://schemas.openxmlformats.org/officeDocument/2006/relationships/font" Target="fonts/font6.fntdata"/><Relationship Id="rId21" Type="http://schemas.openxmlformats.org/officeDocument/2006/relationships/font" Target="fonts/font5.fntdata"/><Relationship Id="rId20" Type="http://schemas.openxmlformats.org/officeDocument/2006/relationships/font" Target="fonts/font4.fntdata"/><Relationship Id="rId2" Type="http://schemas.openxmlformats.org/officeDocument/2006/relationships/theme" Target="theme/theme1.xml"/><Relationship Id="rId19" Type="http://schemas.openxmlformats.org/officeDocument/2006/relationships/font" Target="fonts/font3.fntdata"/><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0" Type="http://schemas.openxmlformats.org/officeDocument/2006/relationships/slideLayout" Target="../slideLayouts/slideLayout1.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3.xml"/><Relationship Id="rId2" Type="http://schemas.openxmlformats.org/officeDocument/2006/relationships/image" Target="../media/image4.png"/><Relationship Id="rId1" Type="http://schemas.openxmlformats.org/officeDocument/2006/relationships/tags" Target="../tags/tag8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4.xml"/><Relationship Id="rId2" Type="http://schemas.openxmlformats.org/officeDocument/2006/relationships/image" Target="../media/image4.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6.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7" Type="http://schemas.openxmlformats.org/officeDocument/2006/relationships/slideLayout" Target="../slideLayouts/slideLayout2.xml"/><Relationship Id="rId46" Type="http://schemas.openxmlformats.org/officeDocument/2006/relationships/tags" Target="../tags/tag129.xml"/><Relationship Id="rId45" Type="http://schemas.openxmlformats.org/officeDocument/2006/relationships/image" Target="../media/image4.png"/><Relationship Id="rId44" Type="http://schemas.openxmlformats.org/officeDocument/2006/relationships/tags" Target="../tags/tag128.xml"/><Relationship Id="rId43" Type="http://schemas.openxmlformats.org/officeDocument/2006/relationships/tags" Target="../tags/tag127.xml"/><Relationship Id="rId42" Type="http://schemas.openxmlformats.org/officeDocument/2006/relationships/image" Target="../media/image7.svg"/><Relationship Id="rId41" Type="http://schemas.openxmlformats.org/officeDocument/2006/relationships/image" Target="../media/image6.png"/><Relationship Id="rId40" Type="http://schemas.openxmlformats.org/officeDocument/2006/relationships/tags" Target="../tags/tag126.xml"/><Relationship Id="rId4" Type="http://schemas.openxmlformats.org/officeDocument/2006/relationships/tags" Target="../tags/tag90.xml"/><Relationship Id="rId39" Type="http://schemas.openxmlformats.org/officeDocument/2006/relationships/tags" Target="../tags/tag125.xml"/><Relationship Id="rId38" Type="http://schemas.openxmlformats.org/officeDocument/2006/relationships/tags" Target="../tags/tag124.xml"/><Relationship Id="rId37" Type="http://schemas.openxmlformats.org/officeDocument/2006/relationships/tags" Target="../tags/tag123.xml"/><Relationship Id="rId36" Type="http://schemas.openxmlformats.org/officeDocument/2006/relationships/tags" Target="../tags/tag122.xml"/><Relationship Id="rId35" Type="http://schemas.openxmlformats.org/officeDocument/2006/relationships/tags" Target="../tags/tag121.xml"/><Relationship Id="rId34" Type="http://schemas.openxmlformats.org/officeDocument/2006/relationships/tags" Target="../tags/tag120.xml"/><Relationship Id="rId33" Type="http://schemas.openxmlformats.org/officeDocument/2006/relationships/tags" Target="../tags/tag119.xml"/><Relationship Id="rId32" Type="http://schemas.openxmlformats.org/officeDocument/2006/relationships/tags" Target="../tags/tag118.xml"/><Relationship Id="rId31" Type="http://schemas.openxmlformats.org/officeDocument/2006/relationships/tags" Target="../tags/tag117.xml"/><Relationship Id="rId30" Type="http://schemas.openxmlformats.org/officeDocument/2006/relationships/tags" Target="../tags/tag116.xml"/><Relationship Id="rId3" Type="http://schemas.openxmlformats.org/officeDocument/2006/relationships/tags" Target="../tags/tag89.xml"/><Relationship Id="rId29" Type="http://schemas.openxmlformats.org/officeDocument/2006/relationships/tags" Target="../tags/tag115.xml"/><Relationship Id="rId28" Type="http://schemas.openxmlformats.org/officeDocument/2006/relationships/tags" Target="../tags/tag114.xml"/><Relationship Id="rId27" Type="http://schemas.openxmlformats.org/officeDocument/2006/relationships/tags" Target="../tags/tag113.xml"/><Relationship Id="rId26" Type="http://schemas.openxmlformats.org/officeDocument/2006/relationships/tags" Target="../tags/tag112.xml"/><Relationship Id="rId25" Type="http://schemas.openxmlformats.org/officeDocument/2006/relationships/tags" Target="../tags/tag111.xml"/><Relationship Id="rId24" Type="http://schemas.openxmlformats.org/officeDocument/2006/relationships/tags" Target="../tags/tag110.xml"/><Relationship Id="rId23" Type="http://schemas.openxmlformats.org/officeDocument/2006/relationships/tags" Target="../tags/tag109.xml"/><Relationship Id="rId22" Type="http://schemas.openxmlformats.org/officeDocument/2006/relationships/tags" Target="../tags/tag108.xml"/><Relationship Id="rId21" Type="http://schemas.openxmlformats.org/officeDocument/2006/relationships/tags" Target="../tags/tag107.xml"/><Relationship Id="rId20" Type="http://schemas.openxmlformats.org/officeDocument/2006/relationships/tags" Target="../tags/tag106.xml"/><Relationship Id="rId2" Type="http://schemas.openxmlformats.org/officeDocument/2006/relationships/tags" Target="../tags/tag88.xml"/><Relationship Id="rId19" Type="http://schemas.openxmlformats.org/officeDocument/2006/relationships/tags" Target="../tags/tag105.xml"/><Relationship Id="rId18" Type="http://schemas.openxmlformats.org/officeDocument/2006/relationships/tags" Target="../tags/tag104.xml"/><Relationship Id="rId17" Type="http://schemas.openxmlformats.org/officeDocument/2006/relationships/tags" Target="../tags/tag103.xml"/><Relationship Id="rId16" Type="http://schemas.openxmlformats.org/officeDocument/2006/relationships/tags" Target="../tags/tag102.xml"/><Relationship Id="rId15" Type="http://schemas.openxmlformats.org/officeDocument/2006/relationships/tags" Target="../tags/tag101.xml"/><Relationship Id="rId14" Type="http://schemas.openxmlformats.org/officeDocument/2006/relationships/tags" Target="../tags/tag100.xml"/><Relationship Id="rId13" Type="http://schemas.openxmlformats.org/officeDocument/2006/relationships/tags" Target="../tags/tag99.xml"/><Relationship Id="rId12" Type="http://schemas.openxmlformats.org/officeDocument/2006/relationships/tags" Target="../tags/tag98.xml"/><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tags" Target="../tags/tag8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tags" Target="../tags/tag130.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tags" Target="../tags/tag13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4.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36.xml"/><Relationship Id="rId3" Type="http://schemas.openxmlformats.org/officeDocument/2006/relationships/image" Target="../media/image2.png"/><Relationship Id="rId2" Type="http://schemas.openxmlformats.org/officeDocument/2006/relationships/tags" Target="../tags/tag135.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微信图片_20240129092320"/>
          <p:cNvPicPr>
            <a:picLocks noChangeAspect="1"/>
          </p:cNvPicPr>
          <p:nvPr/>
        </p:nvPicPr>
        <p:blipFill>
          <a:blip r:embed="rId1"/>
          <a:srcRect l="4864" r="43581"/>
          <a:stretch>
            <a:fillRect/>
          </a:stretch>
        </p:blipFill>
        <p:spPr>
          <a:xfrm>
            <a:off x="7452995" y="0"/>
            <a:ext cx="5506085" cy="6864350"/>
          </a:xfrm>
          <a:prstGeom prst="rect">
            <a:avLst/>
          </a:prstGeom>
        </p:spPr>
      </p:pic>
      <p:sp>
        <p:nvSpPr>
          <p:cNvPr id="15" name="矩形 14"/>
          <p:cNvSpPr/>
          <p:nvPr/>
        </p:nvSpPr>
        <p:spPr>
          <a:xfrm flipV="1">
            <a:off x="635" y="0"/>
            <a:ext cx="7710805" cy="6864985"/>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6" name="文本框 145"/>
          <p:cNvSpPr txBox="1"/>
          <p:nvPr/>
        </p:nvSpPr>
        <p:spPr>
          <a:xfrm>
            <a:off x="4632960" y="303848"/>
            <a:ext cx="2926080" cy="460375"/>
          </a:xfrm>
          <a:prstGeom prst="rect">
            <a:avLst/>
          </a:prstGeom>
          <a:noFill/>
          <a:ln>
            <a:noFill/>
          </a:ln>
        </p:spPr>
        <p:txBody>
          <a:bodyPr wrap="none" rtlCol="0">
            <a:spAutoFit/>
          </a:bodyPr>
          <a:p>
            <a:pPr algn="l"/>
            <a:r>
              <a:rPr lang="zh-CN" altLang="en-US" sz="2400">
                <a:solidFill>
                  <a:schemeClr val="bg1"/>
                </a:solidFill>
                <a:latin typeface="颜简体" panose="020B0503020204020204" charset="-122"/>
                <a:ea typeface="颜简体" panose="020B0503020204020204" charset="-122"/>
                <a:cs typeface="颜简体" panose="020B0503020204020204" charset="-122"/>
              </a:rPr>
              <a:t>厚德精医</a:t>
            </a:r>
            <a:r>
              <a:rPr lang="en-US" altLang="zh-CN" sz="2400">
                <a:solidFill>
                  <a:schemeClr val="bg1"/>
                </a:solidFill>
                <a:latin typeface="颜简体" panose="020B0503020204020204" charset="-122"/>
                <a:ea typeface="颜简体" panose="020B0503020204020204" charset="-122"/>
                <a:cs typeface="颜简体" panose="020B0503020204020204" charset="-122"/>
              </a:rPr>
              <a:t>  </a:t>
            </a:r>
            <a:r>
              <a:rPr lang="zh-CN" altLang="en-US" sz="2400">
                <a:solidFill>
                  <a:schemeClr val="bg1"/>
                </a:solidFill>
                <a:latin typeface="颜简体" panose="020B0503020204020204" charset="-122"/>
                <a:ea typeface="颜简体" panose="020B0503020204020204" charset="-122"/>
                <a:cs typeface="颜简体" panose="020B0503020204020204" charset="-122"/>
              </a:rPr>
              <a:t>止于至善</a:t>
            </a:r>
            <a:endParaRPr lang="zh-CN" altLang="en-US" sz="2400">
              <a:solidFill>
                <a:schemeClr val="bg1"/>
              </a:solidFill>
              <a:latin typeface="颜简体" panose="020B0503020204020204" charset="-122"/>
              <a:ea typeface="颜简体" panose="020B0503020204020204" charset="-122"/>
              <a:cs typeface="颜简体" panose="020B0503020204020204" charset="-122"/>
            </a:endParaRPr>
          </a:p>
        </p:txBody>
      </p:sp>
      <p:pic>
        <p:nvPicPr>
          <p:cNvPr id="3" name="图片 2" descr="LOGO01（反白） - 副本"/>
          <p:cNvPicPr>
            <a:picLocks noChangeAspect="1"/>
          </p:cNvPicPr>
          <p:nvPr/>
        </p:nvPicPr>
        <p:blipFill>
          <a:blip r:embed="rId2"/>
          <a:stretch>
            <a:fillRect/>
          </a:stretch>
        </p:blipFill>
        <p:spPr>
          <a:xfrm>
            <a:off x="168275" y="192405"/>
            <a:ext cx="3863975" cy="655320"/>
          </a:xfrm>
          <a:prstGeom prst="rect">
            <a:avLst/>
          </a:prstGeom>
        </p:spPr>
      </p:pic>
      <p:sp>
        <p:nvSpPr>
          <p:cNvPr id="10" name="文本框 9"/>
          <p:cNvSpPr txBox="1"/>
          <p:nvPr/>
        </p:nvSpPr>
        <p:spPr>
          <a:xfrm>
            <a:off x="378460" y="1175385"/>
            <a:ext cx="8628380" cy="2854960"/>
          </a:xfrm>
          <a:prstGeom prst="rect">
            <a:avLst/>
          </a:prstGeom>
          <a:noFill/>
        </p:spPr>
        <p:txBody>
          <a:bodyPr wrap="square" rtlCol="0">
            <a:noAutofit/>
          </a:bodyPr>
          <a:p>
            <a:r>
              <a:rPr lang="zh-CN" altLang="en-US" sz="3200" b="1" dirty="0">
                <a:solidFill>
                  <a:schemeClr val="bg1"/>
                </a:solidFill>
                <a:latin typeface="微软雅黑" panose="020B0503020204020204" pitchFamily="34" charset="-122"/>
                <a:ea typeface="微软雅黑" panose="020B0503020204020204" pitchFamily="34" charset="-122"/>
              </a:rPr>
              <a:t>项目名称：</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4000" b="1" dirty="0">
              <a:solidFill>
                <a:schemeClr val="bg1"/>
              </a:solidFill>
              <a:latin typeface="微软雅黑" panose="020B0503020204020204" pitchFamily="34" charset="-122"/>
              <a:ea typeface="微软雅黑" panose="020B0503020204020204" pitchFamily="34" charset="-122"/>
            </a:endParaRPr>
          </a:p>
          <a:p>
            <a:pPr algn="l"/>
            <a:r>
              <a:rPr sz="3200" b="1" dirty="0">
                <a:solidFill>
                  <a:schemeClr val="bg1"/>
                </a:solidFill>
                <a:latin typeface="微软雅黑" panose="020B0503020204020204" pitchFamily="34" charset="-122"/>
                <a:ea typeface="微软雅黑" panose="020B0503020204020204" pitchFamily="34" charset="-122"/>
              </a:rPr>
              <a:t>死亡</a:t>
            </a:r>
            <a:r>
              <a:rPr lang="en-US" sz="3200" b="1" dirty="0">
                <a:solidFill>
                  <a:schemeClr val="bg1"/>
                </a:solidFill>
                <a:latin typeface="微软雅黑" panose="020B0503020204020204" pitchFamily="34" charset="-122"/>
                <a:ea typeface="微软雅黑" panose="020B0503020204020204" pitchFamily="34" charset="-122"/>
              </a:rPr>
              <a:t>SAE</a:t>
            </a:r>
            <a:r>
              <a:rPr sz="3200" b="1" dirty="0">
                <a:solidFill>
                  <a:schemeClr val="bg1"/>
                </a:solidFill>
                <a:latin typeface="微软雅黑" panose="020B0503020204020204" pitchFamily="34" charset="-122"/>
                <a:ea typeface="微软雅黑" panose="020B0503020204020204" pitchFamily="34" charset="-122"/>
              </a:rPr>
              <a:t>汇报</a:t>
            </a:r>
            <a:endParaRPr sz="32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53364" y="4105275"/>
            <a:ext cx="1982471"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本中心主要研究者：</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253198" y="4764886"/>
            <a:ext cx="1783412"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组长单位</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53717" y="5464656"/>
            <a:ext cx="1782374"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申办者</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圆角矩形 10"/>
          <p:cNvSpPr/>
          <p:nvPr/>
        </p:nvSpPr>
        <p:spPr>
          <a:xfrm>
            <a:off x="2235835" y="4105275"/>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3" name="圆角矩形 12"/>
          <p:cNvSpPr/>
          <p:nvPr/>
        </p:nvSpPr>
        <p:spPr>
          <a:xfrm>
            <a:off x="2235835" y="477012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4" name="圆角矩形 13"/>
          <p:cNvSpPr/>
          <p:nvPr/>
        </p:nvSpPr>
        <p:spPr>
          <a:xfrm>
            <a:off x="2235835" y="546735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0" y="0"/>
            <a:ext cx="12192000" cy="6857365"/>
          </a:xfrm>
          <a:prstGeom prst="rect">
            <a:avLst/>
          </a:prstGeom>
          <a:blipFill rotWithShape="1">
            <a:blip r:embed="rId1">
              <a:alphaModFix amt="1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711200" y="-109220"/>
            <a:ext cx="6678295" cy="6967834"/>
            <a:chOff x="8808" y="-194"/>
            <a:chExt cx="10393" cy="11355"/>
          </a:xfrm>
        </p:grpSpPr>
        <p:sp>
          <p:nvSpPr>
            <p:cNvPr id="16" name="等腰三角形 15"/>
            <p:cNvSpPr/>
            <p:nvPr/>
          </p:nvSpPr>
          <p:spPr>
            <a:xfrm>
              <a:off x="13194" y="5396"/>
              <a:ext cx="6007" cy="5762"/>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flipV="1">
              <a:off x="8808" y="-194"/>
              <a:ext cx="10392" cy="11355"/>
            </a:xfrm>
            <a:custGeom>
              <a:avLst/>
              <a:gdLst>
                <a:gd name="connsiteX0" fmla="*/ 0 w 10392"/>
                <a:gd name="connsiteY0" fmla="*/ 11354 h 11354"/>
                <a:gd name="connsiteX1" fmla="*/ 108 w 10392"/>
                <a:gd name="connsiteY1" fmla="*/ 82 h 11354"/>
                <a:gd name="connsiteX2" fmla="*/ 4416 w 10392"/>
                <a:gd name="connsiteY2" fmla="*/ 0 h 11354"/>
                <a:gd name="connsiteX3" fmla="*/ 10392 w 10392"/>
                <a:gd name="connsiteY3" fmla="*/ 11190 h 11354"/>
                <a:gd name="connsiteX4" fmla="*/ 0 w 10392"/>
                <a:gd name="connsiteY4" fmla="*/ 11354 h 1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2" h="11354">
                  <a:moveTo>
                    <a:pt x="0" y="11354"/>
                  </a:moveTo>
                  <a:lnTo>
                    <a:pt x="108" y="82"/>
                  </a:lnTo>
                  <a:lnTo>
                    <a:pt x="4416" y="0"/>
                  </a:lnTo>
                  <a:lnTo>
                    <a:pt x="10392" y="11190"/>
                  </a:lnTo>
                  <a:lnTo>
                    <a:pt x="0" y="11354"/>
                  </a:lnTo>
                  <a:close/>
                </a:path>
              </a:pathLst>
            </a:custGeom>
            <a:solidFill>
              <a:srgbClr val="01579B"/>
            </a:solidFill>
            <a:ln>
              <a:noFill/>
            </a:ln>
            <a:effectLst>
              <a:outerShdw blurRad="457200" dist="63500" dir="2700000" algn="tl" rotWithShape="0">
                <a:schemeClr val="accent1">
                  <a:lumMod val="50000"/>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13353" y="0"/>
              <a:ext cx="5847" cy="5404"/>
            </a:xfrm>
            <a:prstGeom prst="triangle">
              <a:avLst/>
            </a:prstGeom>
            <a:solidFill>
              <a:schemeClr val="tx1">
                <a:lumMod val="95000"/>
                <a:lumOff val="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文本框 5"/>
          <p:cNvSpPr txBox="1"/>
          <p:nvPr/>
        </p:nvSpPr>
        <p:spPr>
          <a:xfrm>
            <a:off x="1174115" y="2454910"/>
            <a:ext cx="951865" cy="1929130"/>
          </a:xfrm>
          <a:prstGeom prst="rect">
            <a:avLst/>
          </a:prstGeom>
          <a:noFill/>
        </p:spPr>
        <p:txBody>
          <a:bodyPr vert="eaVert" wrap="none" rtlCol="0">
            <a:spAutoFit/>
          </a:bodyPr>
          <a:p>
            <a:pPr algn="l"/>
            <a:r>
              <a:rPr lang="zh-CN" altLang="en-US" sz="5000" b="1">
                <a:solidFill>
                  <a:schemeClr val="bg1"/>
                </a:solidFill>
                <a:latin typeface="+mj-ea"/>
                <a:ea typeface="+mj-ea"/>
                <a:cs typeface="汉仪雅酷黑 95W" panose="020B0A04020202020204" charset="-122"/>
                <a:sym typeface="+mn-ea"/>
              </a:rPr>
              <a:t>目   录</a:t>
            </a:r>
            <a:endParaRPr lang="zh-CN" altLang="en-US" sz="5000"/>
          </a:p>
        </p:txBody>
      </p:sp>
      <p:sp>
        <p:nvSpPr>
          <p:cNvPr id="8" name="文本框 7"/>
          <p:cNvSpPr txBox="1"/>
          <p:nvPr/>
        </p:nvSpPr>
        <p:spPr>
          <a:xfrm>
            <a:off x="509588" y="3242945"/>
            <a:ext cx="2280285" cy="337185"/>
          </a:xfrm>
          <a:prstGeom prst="rect">
            <a:avLst/>
          </a:prstGeom>
          <a:noFill/>
          <a:effectLst>
            <a:outerShdw blurRad="50800" dist="38100" dir="2700000" algn="tl" rotWithShape="0">
              <a:prstClr val="black">
                <a:alpha val="40000"/>
              </a:prstClr>
            </a:outerShdw>
          </a:effectLst>
        </p:spPr>
        <p:txBody>
          <a:bodyPr wrap="square" rtlCol="0">
            <a:spAutoFit/>
          </a:bodyPr>
          <a:p>
            <a:pPr algn="ctr"/>
            <a:r>
              <a:rPr lang="zh-CN" altLang="en-US" sz="1600" spc="400">
                <a:solidFill>
                  <a:schemeClr val="bg1"/>
                </a:solidFill>
                <a:effectLst/>
                <a:uFillTx/>
                <a:latin typeface="+mj-lt"/>
                <a:ea typeface="+mj-ea"/>
                <a:cs typeface="+mj-lt"/>
              </a:rPr>
              <a:t>CONTANTS</a:t>
            </a:r>
            <a:endParaRPr lang="zh-CN" altLang="en-US" sz="1600" spc="400">
              <a:solidFill>
                <a:schemeClr val="bg1"/>
              </a:solidFill>
              <a:effectLst/>
              <a:uFillTx/>
              <a:latin typeface="+mj-lt"/>
              <a:ea typeface="+mj-ea"/>
              <a:cs typeface="+mj-lt"/>
            </a:endParaRPr>
          </a:p>
        </p:txBody>
      </p:sp>
      <p:grpSp>
        <p:nvGrpSpPr>
          <p:cNvPr id="26" name="组合 25"/>
          <p:cNvGrpSpPr/>
          <p:nvPr>
            <p:custDataLst>
              <p:tags r:id="rId2"/>
            </p:custDataLst>
          </p:nvPr>
        </p:nvGrpSpPr>
        <p:grpSpPr>
          <a:xfrm>
            <a:off x="6090750" y="1138615"/>
            <a:ext cx="4515628" cy="793011"/>
            <a:chOff x="8084" y="2673"/>
            <a:chExt cx="5774" cy="1014"/>
          </a:xfrm>
        </p:grpSpPr>
        <p:sp>
          <p:nvSpPr>
            <p:cNvPr id="7" name="文本框 6"/>
            <p:cNvSpPr txBox="1"/>
            <p:nvPr>
              <p:custDataLst>
                <p:tags r:id="rId3"/>
              </p:custDataLst>
            </p:nvPr>
          </p:nvSpPr>
          <p:spPr>
            <a:xfrm>
              <a:off x="9170" y="2752"/>
              <a:ext cx="4688" cy="667"/>
            </a:xfrm>
            <a:prstGeom prst="rect">
              <a:avLst/>
            </a:prstGeom>
            <a:noFill/>
          </p:spPr>
          <p:txBody>
            <a:bodyPr wrap="square" rtlCol="0">
              <a:spAutoFit/>
            </a:bodyPr>
            <a:p>
              <a:pPr algn="l"/>
              <a:r>
                <a:rPr lang="zh-CN" altLang="en-US" sz="2800">
                  <a:solidFill>
                    <a:srgbClr val="01579B"/>
                  </a:solidFill>
                  <a:effectLst/>
                  <a:latin typeface="+mj-ea"/>
                  <a:ea typeface="+mj-ea"/>
                  <a:sym typeface="+mn-ea"/>
                </a:rPr>
                <a:t>项目概要 </a:t>
              </a:r>
              <a:endParaRPr lang="zh-CN" altLang="en-US" sz="2800">
                <a:solidFill>
                  <a:srgbClr val="01579B"/>
                </a:solidFill>
                <a:effectLst/>
                <a:latin typeface="+mj-ea"/>
                <a:ea typeface="+mj-ea"/>
                <a:sym typeface="+mn-ea"/>
              </a:endParaRPr>
            </a:p>
          </p:txBody>
        </p:sp>
        <p:sp>
          <p:nvSpPr>
            <p:cNvPr id="9" name="矩形 8"/>
            <p:cNvSpPr/>
            <p:nvPr>
              <p:custDataLst>
                <p:tags r:id="rId4"/>
              </p:custDataLst>
            </p:nvPr>
          </p:nvSpPr>
          <p:spPr>
            <a:xfrm>
              <a:off x="8084" y="267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5"/>
              </p:custDataLst>
            </p:nvPr>
          </p:nvSpPr>
          <p:spPr>
            <a:xfrm>
              <a:off x="8097" y="2752"/>
              <a:ext cx="1018" cy="667"/>
            </a:xfrm>
            <a:prstGeom prst="rect">
              <a:avLst/>
            </a:prstGeom>
            <a:noFill/>
          </p:spPr>
          <p:txBody>
            <a:bodyPr wrap="square" rtlCol="0">
              <a:spAutoFit/>
            </a:bodyPr>
            <a:p>
              <a:r>
                <a:rPr lang="en-US" altLang="zh-CN" sz="2800">
                  <a:solidFill>
                    <a:schemeClr val="bg1"/>
                  </a:solidFill>
                  <a:latin typeface="+mj-ea"/>
                  <a:ea typeface="+mj-ea"/>
                </a:rPr>
                <a:t>01</a:t>
              </a:r>
              <a:endParaRPr lang="en-US" altLang="zh-CN" sz="2800">
                <a:solidFill>
                  <a:schemeClr val="bg1"/>
                </a:solidFill>
                <a:latin typeface="+mj-ea"/>
                <a:ea typeface="+mj-ea"/>
              </a:endParaRPr>
            </a:p>
          </p:txBody>
        </p:sp>
      </p:grpSp>
      <p:grpSp>
        <p:nvGrpSpPr>
          <p:cNvPr id="52" name="组合 51"/>
          <p:cNvGrpSpPr/>
          <p:nvPr>
            <p:custDataLst>
              <p:tags r:id="rId6"/>
            </p:custDataLst>
          </p:nvPr>
        </p:nvGrpSpPr>
        <p:grpSpPr>
          <a:xfrm>
            <a:off x="6090750" y="2511135"/>
            <a:ext cx="4459319" cy="793011"/>
            <a:chOff x="8396" y="5028"/>
            <a:chExt cx="5702" cy="1014"/>
          </a:xfrm>
        </p:grpSpPr>
        <p:sp>
          <p:nvSpPr>
            <p:cNvPr id="31" name="文本框 30"/>
            <p:cNvSpPr txBox="1"/>
            <p:nvPr>
              <p:custDataLst>
                <p:tags r:id="rId7"/>
              </p:custDataLst>
            </p:nvPr>
          </p:nvSpPr>
          <p:spPr>
            <a:xfrm>
              <a:off x="9410" y="5113"/>
              <a:ext cx="4688" cy="667"/>
            </a:xfrm>
            <a:prstGeom prst="rect">
              <a:avLst/>
            </a:prstGeom>
            <a:noFill/>
          </p:spPr>
          <p:txBody>
            <a:bodyPr wrap="square" rtlCol="0">
              <a:spAutoFit/>
            </a:bodyPr>
            <a:p>
              <a:pPr algn="l"/>
              <a:r>
                <a:rPr lang="en-US" altLang="zh-CN" sz="2800">
                  <a:solidFill>
                    <a:srgbClr val="01579B"/>
                  </a:solidFill>
                  <a:effectLst/>
                  <a:latin typeface="+mj-ea"/>
                  <a:ea typeface="+mj-ea"/>
                  <a:sym typeface="+mn-ea"/>
                </a:rPr>
                <a:t>SAE</a:t>
              </a:r>
              <a:r>
                <a:rPr lang="zh-CN" altLang="en-US" sz="2800">
                  <a:solidFill>
                    <a:srgbClr val="01579B"/>
                  </a:solidFill>
                  <a:effectLst/>
                  <a:latin typeface="+mj-ea"/>
                  <a:ea typeface="+mj-ea"/>
                  <a:sym typeface="+mn-ea"/>
                </a:rPr>
                <a:t>处理情况</a:t>
              </a:r>
              <a:endParaRPr lang="zh-CN" altLang="en-US" sz="2800">
                <a:solidFill>
                  <a:srgbClr val="01579B"/>
                </a:solidFill>
                <a:effectLst/>
                <a:latin typeface="+mj-ea"/>
                <a:ea typeface="+mj-ea"/>
                <a:sym typeface="+mn-ea"/>
              </a:endParaRPr>
            </a:p>
          </p:txBody>
        </p:sp>
        <p:sp>
          <p:nvSpPr>
            <p:cNvPr id="11" name="矩形 10"/>
            <p:cNvSpPr/>
            <p:nvPr>
              <p:custDataLst>
                <p:tags r:id="rId8"/>
              </p:custDataLst>
            </p:nvPr>
          </p:nvSpPr>
          <p:spPr>
            <a:xfrm>
              <a:off x="8396"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custDataLst>
                <p:tags r:id="rId9"/>
              </p:custDataLst>
            </p:nvPr>
          </p:nvSpPr>
          <p:spPr>
            <a:xfrm>
              <a:off x="8419" y="5107"/>
              <a:ext cx="1018" cy="667"/>
            </a:xfrm>
            <a:prstGeom prst="rect">
              <a:avLst/>
            </a:prstGeom>
            <a:noFill/>
          </p:spPr>
          <p:txBody>
            <a:bodyPr wrap="square" rtlCol="0">
              <a:spAutoFit/>
            </a:bodyPr>
            <a:p>
              <a:r>
                <a:rPr lang="en-US" altLang="zh-CN" sz="2800">
                  <a:solidFill>
                    <a:schemeClr val="bg1"/>
                  </a:solidFill>
                  <a:latin typeface="+mj-ea"/>
                  <a:ea typeface="+mj-ea"/>
                </a:rPr>
                <a:t>02</a:t>
              </a:r>
              <a:endParaRPr lang="en-US" altLang="zh-CN" sz="2800">
                <a:solidFill>
                  <a:schemeClr val="bg1"/>
                </a:solidFill>
                <a:latin typeface="+mj-ea"/>
                <a:ea typeface="+mj-ea"/>
              </a:endParaRPr>
            </a:p>
          </p:txBody>
        </p:sp>
      </p:grpSp>
      <p:grpSp>
        <p:nvGrpSpPr>
          <p:cNvPr id="51" name="组合 50"/>
          <p:cNvGrpSpPr/>
          <p:nvPr>
            <p:custDataLst>
              <p:tags r:id="rId10"/>
            </p:custDataLst>
          </p:nvPr>
        </p:nvGrpSpPr>
        <p:grpSpPr>
          <a:xfrm>
            <a:off x="6090750" y="3745242"/>
            <a:ext cx="3385548" cy="1214543"/>
            <a:chOff x="8396" y="6537"/>
            <a:chExt cx="4329" cy="1553"/>
          </a:xfrm>
        </p:grpSpPr>
        <p:sp>
          <p:nvSpPr>
            <p:cNvPr id="48" name="文本框 47"/>
            <p:cNvSpPr txBox="1"/>
            <p:nvPr>
              <p:custDataLst>
                <p:tags r:id="rId11"/>
              </p:custDataLst>
            </p:nvPr>
          </p:nvSpPr>
          <p:spPr>
            <a:xfrm>
              <a:off x="9569" y="6537"/>
              <a:ext cx="3156" cy="1553"/>
            </a:xfrm>
            <a:prstGeom prst="rect">
              <a:avLst/>
            </a:prstGeom>
            <a:noFill/>
          </p:spPr>
          <p:txBody>
            <a:bodyPr wrap="square" rtlCol="0">
              <a:noAutofit/>
            </a:bodyPr>
            <a:p>
              <a:pPr algn="l"/>
              <a:endParaRPr lang="zh-CN" altLang="en-US" sz="2800">
                <a:solidFill>
                  <a:srgbClr val="01579B"/>
                </a:solidFill>
                <a:effectLst/>
                <a:latin typeface="+mj-ea"/>
                <a:ea typeface="+mj-ea"/>
                <a:sym typeface="+mn-ea"/>
              </a:endParaRPr>
            </a:p>
          </p:txBody>
        </p:sp>
        <p:sp>
          <p:nvSpPr>
            <p:cNvPr id="49" name="矩形 48"/>
            <p:cNvSpPr/>
            <p:nvPr>
              <p:custDataLst>
                <p:tags r:id="rId12"/>
              </p:custDataLst>
            </p:nvPr>
          </p:nvSpPr>
          <p:spPr>
            <a:xfrm>
              <a:off x="8396"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文本框 49"/>
            <p:cNvSpPr txBox="1"/>
            <p:nvPr>
              <p:custDataLst>
                <p:tags r:id="rId13"/>
              </p:custDataLst>
            </p:nvPr>
          </p:nvSpPr>
          <p:spPr>
            <a:xfrm>
              <a:off x="8464" y="6925"/>
              <a:ext cx="1018" cy="667"/>
            </a:xfrm>
            <a:prstGeom prst="rect">
              <a:avLst/>
            </a:prstGeom>
            <a:noFill/>
          </p:spPr>
          <p:txBody>
            <a:bodyPr wrap="square" rtlCol="0">
              <a:spAutoFit/>
            </a:bodyPr>
            <a:p>
              <a:r>
                <a:rPr lang="en-US" altLang="zh-CN" sz="2800">
                  <a:solidFill>
                    <a:schemeClr val="bg1"/>
                  </a:solidFill>
                  <a:latin typeface="+mj-ea"/>
                  <a:ea typeface="+mj-ea"/>
                </a:rPr>
                <a:t>03</a:t>
              </a:r>
              <a:endParaRPr lang="en-US" altLang="zh-CN" sz="2800">
                <a:solidFill>
                  <a:schemeClr val="bg1"/>
                </a:solidFill>
                <a:latin typeface="+mj-ea"/>
                <a:ea typeface="+mj-ea"/>
              </a:endParaRPr>
            </a:p>
          </p:txBody>
        </p:sp>
      </p:grpSp>
      <p:grpSp>
        <p:nvGrpSpPr>
          <p:cNvPr id="62" name="组合 61"/>
          <p:cNvGrpSpPr/>
          <p:nvPr>
            <p:custDataLst>
              <p:tags r:id="rId14"/>
            </p:custDataLst>
          </p:nvPr>
        </p:nvGrpSpPr>
        <p:grpSpPr>
          <a:xfrm>
            <a:off x="6149340" y="5279390"/>
            <a:ext cx="5730875" cy="728980"/>
            <a:chOff x="8244" y="7052"/>
            <a:chExt cx="9025" cy="1148"/>
          </a:xfrm>
        </p:grpSpPr>
        <p:sp>
          <p:nvSpPr>
            <p:cNvPr id="63" name="文本框 62"/>
            <p:cNvSpPr txBox="1"/>
            <p:nvPr>
              <p:custDataLst>
                <p:tags r:id="rId15"/>
              </p:custDataLst>
            </p:nvPr>
          </p:nvSpPr>
          <p:spPr>
            <a:xfrm>
              <a:off x="9596" y="7186"/>
              <a:ext cx="7673" cy="1014"/>
            </a:xfrm>
            <a:prstGeom prst="rect">
              <a:avLst/>
            </a:prstGeom>
            <a:noFill/>
          </p:spPr>
          <p:txBody>
            <a:bodyPr wrap="square" rtlCol="0">
              <a:noAutofit/>
            </a:bodyPr>
            <a:p>
              <a:pPr algn="l"/>
              <a:r>
                <a:rPr lang="zh-CN" altLang="en-US" sz="2800">
                  <a:solidFill>
                    <a:srgbClr val="01579B"/>
                  </a:solidFill>
                  <a:effectLst/>
                  <a:latin typeface="+mj-ea"/>
                  <a:ea typeface="+mj-ea"/>
                  <a:sym typeface="+mn-ea"/>
                </a:rPr>
                <a:t>全国入组及死亡</a:t>
              </a:r>
              <a:r>
                <a:rPr lang="en-US" altLang="zh-CN" sz="2800">
                  <a:solidFill>
                    <a:srgbClr val="01579B"/>
                  </a:solidFill>
                  <a:effectLst/>
                  <a:latin typeface="+mj-ea"/>
                  <a:ea typeface="+mj-ea"/>
                  <a:sym typeface="+mn-ea"/>
                </a:rPr>
                <a:t>SAE</a:t>
              </a:r>
              <a:r>
                <a:rPr lang="zh-CN" altLang="en-US" sz="2800">
                  <a:solidFill>
                    <a:srgbClr val="01579B"/>
                  </a:solidFill>
                  <a:effectLst/>
                  <a:latin typeface="+mj-ea"/>
                  <a:ea typeface="+mj-ea"/>
                  <a:sym typeface="+mn-ea"/>
                </a:rPr>
                <a:t>情况</a:t>
              </a:r>
              <a:endParaRPr lang="zh-CN" altLang="en-US" sz="2800">
                <a:solidFill>
                  <a:srgbClr val="01579B"/>
                </a:solidFill>
                <a:effectLst/>
                <a:latin typeface="+mj-ea"/>
                <a:ea typeface="+mj-ea"/>
                <a:sym typeface="+mn-ea"/>
              </a:endParaRPr>
            </a:p>
          </p:txBody>
        </p:sp>
        <p:sp>
          <p:nvSpPr>
            <p:cNvPr id="64" name="矩形 63"/>
            <p:cNvSpPr/>
            <p:nvPr>
              <p:custDataLst>
                <p:tags r:id="rId16"/>
              </p:custDataLst>
            </p:nvPr>
          </p:nvSpPr>
          <p:spPr>
            <a:xfrm>
              <a:off x="8244" y="7052"/>
              <a:ext cx="1217" cy="1148"/>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文本框 64"/>
            <p:cNvSpPr txBox="1"/>
            <p:nvPr>
              <p:custDataLst>
                <p:tags r:id="rId17"/>
              </p:custDataLst>
            </p:nvPr>
          </p:nvSpPr>
          <p:spPr>
            <a:xfrm>
              <a:off x="8295" y="7245"/>
              <a:ext cx="1018" cy="822"/>
            </a:xfrm>
            <a:prstGeom prst="rect">
              <a:avLst/>
            </a:prstGeom>
            <a:noFill/>
          </p:spPr>
          <p:txBody>
            <a:bodyPr wrap="square" rtlCol="0">
              <a:spAutoFit/>
            </a:bodyPr>
            <a:p>
              <a:r>
                <a:rPr lang="en-US" altLang="zh-CN" sz="2800">
                  <a:solidFill>
                    <a:schemeClr val="bg1"/>
                  </a:solidFill>
                  <a:latin typeface="+mj-ea"/>
                  <a:ea typeface="+mj-ea"/>
                </a:rPr>
                <a:t>04</a:t>
              </a:r>
              <a:endParaRPr lang="en-US" altLang="zh-CN" sz="2800">
                <a:solidFill>
                  <a:schemeClr val="bg1"/>
                </a:solidFill>
                <a:latin typeface="+mj-ea"/>
                <a:ea typeface="+mj-ea"/>
              </a:endParaRPr>
            </a:p>
          </p:txBody>
        </p:sp>
      </p:grpSp>
      <p:sp>
        <p:nvSpPr>
          <p:cNvPr id="4" name="文本框 3"/>
          <p:cNvSpPr txBox="1"/>
          <p:nvPr>
            <p:custDataLst>
              <p:tags r:id="rId18"/>
            </p:custDataLst>
          </p:nvPr>
        </p:nvSpPr>
        <p:spPr>
          <a:xfrm>
            <a:off x="6939915" y="4048760"/>
            <a:ext cx="5251450" cy="671830"/>
          </a:xfrm>
          <a:prstGeom prst="rect">
            <a:avLst/>
          </a:prstGeom>
          <a:noFill/>
        </p:spPr>
        <p:txBody>
          <a:bodyPr wrap="square" rtlCol="0">
            <a:noAutofit/>
          </a:bodyPr>
          <a:p>
            <a:pPr algn="l"/>
            <a:r>
              <a:rPr lang="zh-CN" altLang="en-US" sz="2800">
                <a:solidFill>
                  <a:srgbClr val="01579B"/>
                </a:solidFill>
                <a:effectLst/>
                <a:latin typeface="+mj-ea"/>
                <a:ea typeface="+mj-ea"/>
                <a:sym typeface="+mn-ea"/>
              </a:rPr>
              <a:t>本院入组及死亡</a:t>
            </a:r>
            <a:r>
              <a:rPr lang="en-US" altLang="zh-CN" sz="2800">
                <a:solidFill>
                  <a:srgbClr val="01579B"/>
                </a:solidFill>
                <a:effectLst/>
                <a:latin typeface="+mj-ea"/>
                <a:ea typeface="+mj-ea"/>
                <a:sym typeface="+mn-ea"/>
              </a:rPr>
              <a:t>SAE</a:t>
            </a:r>
            <a:r>
              <a:rPr lang="zh-CN" altLang="en-US" sz="2800">
                <a:solidFill>
                  <a:srgbClr val="01579B"/>
                </a:solidFill>
                <a:effectLst/>
                <a:latin typeface="+mj-ea"/>
                <a:ea typeface="+mj-ea"/>
                <a:sym typeface="+mn-ea"/>
              </a:rPr>
              <a:t>情况</a:t>
            </a:r>
            <a:endParaRPr lang="zh-CN" altLang="en-US" sz="2800">
              <a:solidFill>
                <a:srgbClr val="01579B"/>
              </a:solidFill>
              <a:effectLst/>
              <a:latin typeface="+mj-ea"/>
              <a:ea typeface="+mj-ea"/>
              <a:sym typeface="+mn-ea"/>
            </a:endParaRPr>
          </a:p>
        </p:txBody>
      </p:sp>
    </p:spTree>
    <p:custDataLst>
      <p:tags r:id="rId1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124450" y="247650"/>
            <a:ext cx="224218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项目概要</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6063615" y="-612775"/>
            <a:ext cx="361950" cy="224409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aphicFrame>
        <p:nvGraphicFramePr>
          <p:cNvPr id="6" name="表格 5"/>
          <p:cNvGraphicFramePr>
            <a:graphicFrameLocks noGrp="1"/>
          </p:cNvGraphicFramePr>
          <p:nvPr>
            <p:custDataLst>
              <p:tags r:id="rId1"/>
            </p:custDataLst>
          </p:nvPr>
        </p:nvGraphicFramePr>
        <p:xfrm>
          <a:off x="273050" y="1297305"/>
          <a:ext cx="11807190" cy="5324475"/>
        </p:xfrm>
        <a:graphic>
          <a:graphicData uri="http://schemas.openxmlformats.org/drawingml/2006/table">
            <a:tbl>
              <a:tblPr firstRow="1" bandRow="1">
                <a:tableStyleId>{5C22544A-7EE6-4342-B048-85BDC9FD1C3A}</a:tableStyleId>
              </a:tblPr>
              <a:tblGrid>
                <a:gridCol w="1875790"/>
                <a:gridCol w="9931400"/>
              </a:tblGrid>
              <a:tr h="765175">
                <a:tc gridSpan="2">
                  <a:txBody>
                    <a:bodyPr/>
                    <a:p>
                      <a:pPr algn="ctr"/>
                      <a:r>
                        <a:rPr lang="zh-CN" altLang="en-US" b="1" dirty="0" smtClean="0">
                          <a:solidFill>
                            <a:srgbClr val="FF0000"/>
                          </a:solidFill>
                        </a:rPr>
                        <a:t>项目概要（一）</a:t>
                      </a:r>
                      <a:endParaRPr lang="zh-CN" altLang="en-US" b="1" dirty="0" smtClean="0">
                        <a:solidFill>
                          <a:srgbClr val="FF0000"/>
                        </a:solidFill>
                      </a:endParaRPr>
                    </a:p>
                  </a:txBody>
                  <a:tcPr marL="90593" marR="90593" anchor="ctr"/>
                </a:tc>
                <a:tc hMerge="1">
                  <a:tcPr/>
                </a:tc>
              </a:tr>
              <a:tr h="1139190">
                <a:tc>
                  <a:txBody>
                    <a:bodyPr/>
                    <a:p>
                      <a:pPr algn="ctr"/>
                      <a:r>
                        <a:rPr lang="zh-CN" altLang="en-US" b="1" dirty="0" smtClean="0"/>
                        <a:t>项目名称</a:t>
                      </a:r>
                      <a:endParaRPr lang="zh-CN" altLang="en-US" b="1" dirty="0" smtClean="0"/>
                    </a:p>
                  </a:txBody>
                  <a:tcPr marL="90593" marR="90593" anchor="ctr"/>
                </a:tc>
                <a:tc>
                  <a:txBody>
                    <a:bodyPr/>
                    <a:p>
                      <a:pPr algn="l"/>
                      <a:endParaRPr lang="zh-CN" altLang="en-US" b="1" dirty="0"/>
                    </a:p>
                  </a:txBody>
                  <a:tcPr marL="90593" marR="90593" anchor="ctr"/>
                </a:tc>
              </a:tr>
              <a:tr h="1140460">
                <a:tc>
                  <a:txBody>
                    <a:bodyPr/>
                    <a:p>
                      <a:pPr algn="ctr"/>
                      <a:r>
                        <a:rPr lang="zh-CN" altLang="en-US" sz="1800" b="1" kern="1200" dirty="0" smtClean="0">
                          <a:solidFill>
                            <a:schemeClr val="dk1"/>
                          </a:solidFill>
                          <a:latin typeface="+mn-lt"/>
                          <a:ea typeface="+mn-ea"/>
                          <a:cs typeface="+mn-cs"/>
                        </a:rPr>
                        <a:t>申办单位</a:t>
                      </a:r>
                      <a:endParaRPr lang="zh-CN" altLang="en-US" sz="1800" b="1" kern="1200" dirty="0" smtClean="0">
                        <a:solidFill>
                          <a:schemeClr val="dk1"/>
                        </a:solidFill>
                        <a:latin typeface="+mn-lt"/>
                        <a:ea typeface="+mn-ea"/>
                        <a:cs typeface="+mn-cs"/>
                      </a:endParaRPr>
                    </a:p>
                  </a:txBody>
                  <a:tcPr marL="90593" marR="90593" anchor="ctr"/>
                </a:tc>
                <a:tc>
                  <a:txBody>
                    <a:bodyPr/>
                    <a:p>
                      <a:pPr algn="l"/>
                      <a:endParaRPr lang="zh-CN" altLang="en-US" b="1" dirty="0"/>
                    </a:p>
                  </a:txBody>
                  <a:tcPr marL="90593" marR="90593" anchor="ctr"/>
                </a:tc>
              </a:tr>
              <a:tr h="1139190">
                <a:tc>
                  <a:txBody>
                    <a:bodyPr/>
                    <a:p>
                      <a:pPr algn="ctr"/>
                      <a:r>
                        <a:rPr lang="zh-CN" altLang="en-US" b="1" dirty="0" smtClean="0"/>
                        <a:t>试验设计</a:t>
                      </a:r>
                      <a:endParaRPr lang="zh-CN" altLang="en-US" b="1" dirty="0" smtClean="0"/>
                    </a:p>
                  </a:txBody>
                  <a:tcPr marL="90593" marR="90593" anchor="ctr"/>
                </a:tc>
                <a:tc>
                  <a:txBody>
                    <a:bodyPr/>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800" b="1" kern="1200" dirty="0" smtClean="0">
                        <a:solidFill>
                          <a:schemeClr val="dk1"/>
                        </a:solidFill>
                        <a:latin typeface="+mn-lt"/>
                        <a:ea typeface="+mn-ea"/>
                        <a:cs typeface="+mn-cs"/>
                        <a:sym typeface="Arial" panose="020B0604020202020204" pitchFamily="34" charset="0"/>
                      </a:endParaRPr>
                    </a:p>
                  </a:txBody>
                  <a:tcPr marL="90593" marR="90593" anchor="ctr"/>
                </a:tc>
              </a:tr>
              <a:tr h="1140460">
                <a:tc>
                  <a:txBody>
                    <a:bodyPr/>
                    <a:p>
                      <a:pPr algn="ctr"/>
                      <a:r>
                        <a:rPr lang="zh-CN" altLang="en-US" b="1" dirty="0" smtClean="0"/>
                        <a:t>研究目标</a:t>
                      </a:r>
                      <a:endParaRPr lang="zh-CN" altLang="en-US" b="1" dirty="0" smtClean="0"/>
                    </a:p>
                  </a:txBody>
                  <a:tcPr marL="90593" marR="90593" anchor="ctr"/>
                </a:tc>
                <a:tc>
                  <a:txBody>
                    <a:bodyPr/>
                    <a:p>
                      <a:pPr algn="l"/>
                      <a:endParaRPr lang="zh-CN" altLang="en-US" sz="1800" b="1" kern="1200" dirty="0" smtClean="0">
                        <a:solidFill>
                          <a:schemeClr val="dk1"/>
                        </a:solidFill>
                        <a:latin typeface="+mn-lt"/>
                        <a:ea typeface="+mn-ea"/>
                        <a:cs typeface="+mn-cs"/>
                        <a:sym typeface="Arial" panose="020B0604020202020204" pitchFamily="34" charset="0"/>
                      </a:endParaRPr>
                    </a:p>
                  </a:txBody>
                  <a:tcPr marL="90593" marR="90593" anchor="ctr"/>
                </a:tc>
              </a:tr>
            </a:tbl>
          </a:graphicData>
        </a:graphic>
      </p:graphicFrame>
      <p:sp>
        <p:nvSpPr>
          <p:cNvPr id="15" name="文本框 14" descr="7b0a202020202262756c6c6574223a20227b5c2263617465676f727949645c223a5c225c222c5c2274656d706c61746549645c223a32303233313538357d220a7d0a"/>
          <p:cNvSpPr txBox="1"/>
          <p:nvPr/>
        </p:nvSpPr>
        <p:spPr>
          <a:xfrm>
            <a:off x="133985" y="106680"/>
            <a:ext cx="4400550" cy="450850"/>
          </a:xfrm>
          <a:prstGeom prst="rect">
            <a:avLst/>
          </a:prstGeom>
          <a:noFill/>
        </p:spPr>
        <p:txBody>
          <a:bodyPr wrap="square" rtlCol="0">
            <a:noAutofit/>
          </a:bodyPr>
          <a:p>
            <a:pPr>
              <a:buBlip>
                <a:blip r:embed="rId2"/>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全文带星号的提示性文字要删除！</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研究药物</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96610" y="-492760"/>
            <a:ext cx="353060" cy="20142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圆角矩形 2"/>
          <p:cNvSpPr/>
          <p:nvPr/>
        </p:nvSpPr>
        <p:spPr>
          <a:xfrm>
            <a:off x="8462645" y="3706495"/>
            <a:ext cx="3379470" cy="2874010"/>
          </a:xfrm>
          <a:prstGeom prst="round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 name="圆角矩形 1"/>
          <p:cNvSpPr/>
          <p:nvPr/>
        </p:nvSpPr>
        <p:spPr>
          <a:xfrm>
            <a:off x="8352790" y="3705860"/>
            <a:ext cx="3488690" cy="2875280"/>
          </a:xfrm>
          <a:prstGeom prst="roundRect">
            <a:avLst/>
          </a:prstGeom>
          <a:noFill/>
          <a:ln w="2794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 name="文本框 5" descr="7b0a202020202262756c6c6574223a20227b5c2263617465676f727949645c223a5c225c222c5c2274656d706c61746549645c223a32303233313538357d220a7d0a"/>
          <p:cNvSpPr txBox="1"/>
          <p:nvPr/>
        </p:nvSpPr>
        <p:spPr>
          <a:xfrm>
            <a:off x="133985" y="106680"/>
            <a:ext cx="4400550" cy="450850"/>
          </a:xfrm>
          <a:prstGeom prst="rect">
            <a:avLst/>
          </a:prstGeom>
          <a:noFill/>
        </p:spPr>
        <p:txBody>
          <a:bodyPr wrap="square" rtlCol="0">
            <a:noAutofit/>
          </a:bodyPr>
          <a:p>
            <a:pPr>
              <a:buBlip>
                <a:blip r:embed="rId2"/>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全文带星号的提示性文字要删除！</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802505" y="247650"/>
            <a:ext cx="2586990" cy="521970"/>
          </a:xfrm>
          <a:prstGeom prst="rect">
            <a:avLst/>
          </a:prstGeom>
          <a:noFill/>
        </p:spPr>
        <p:txBody>
          <a:bodyPr wrap="square" rtlCol="0">
            <a:spAutoFit/>
          </a:bodyPr>
          <a:p>
            <a:pPr algn="ctr"/>
            <a:r>
              <a:rPr lang="en-US" altLang="zh-CN" sz="2800" b="1">
                <a:solidFill>
                  <a:srgbClr val="01579B"/>
                </a:solidFill>
                <a:effectLst/>
                <a:latin typeface="+mj-ea"/>
                <a:ea typeface="+mj-ea"/>
                <a:sym typeface="+mn-ea"/>
              </a:rPr>
              <a:t>SAE</a:t>
            </a:r>
            <a:r>
              <a:rPr lang="zh-CN" altLang="en-US" sz="2800" b="1">
                <a:solidFill>
                  <a:srgbClr val="01579B"/>
                </a:solidFill>
                <a:effectLst/>
                <a:latin typeface="+mj-ea"/>
                <a:ea typeface="+mj-ea"/>
                <a:sym typeface="+mn-ea"/>
              </a:rPr>
              <a:t>概要</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46140" y="-901700"/>
            <a:ext cx="361950" cy="28219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aphicFrame>
        <p:nvGraphicFramePr>
          <p:cNvPr id="2" name="表格 1"/>
          <p:cNvGraphicFramePr>
            <a:graphicFrameLocks noGrp="1"/>
          </p:cNvGraphicFramePr>
          <p:nvPr>
            <p:custDataLst>
              <p:tags r:id="rId1"/>
            </p:custDataLst>
          </p:nvPr>
        </p:nvGraphicFramePr>
        <p:xfrm>
          <a:off x="229235" y="1152525"/>
          <a:ext cx="11772900" cy="5422265"/>
        </p:xfrm>
        <a:graphic>
          <a:graphicData uri="http://schemas.openxmlformats.org/drawingml/2006/table">
            <a:tbl>
              <a:tblPr firstRow="1" bandRow="1">
                <a:tableStyleId>{5C22544A-7EE6-4342-B048-85BDC9FD1C3A}</a:tableStyleId>
              </a:tblPr>
              <a:tblGrid>
                <a:gridCol w="4468495"/>
                <a:gridCol w="7304405"/>
              </a:tblGrid>
              <a:tr h="970280">
                <a:tc gridSpan="2">
                  <a:txBody>
                    <a:bodyPr/>
                    <a:p>
                      <a:pPr algn="ctr"/>
                      <a:r>
                        <a:rPr lang="zh-CN" altLang="en-US" sz="1800" dirty="0" smtClean="0">
                          <a:solidFill>
                            <a:srgbClr val="FF0000"/>
                          </a:solidFill>
                          <a:sym typeface="+mn-ea"/>
                        </a:rPr>
                        <a:t>S</a:t>
                      </a:r>
                      <a:r>
                        <a:rPr lang="en-US" altLang="zh-CN" sz="1800" dirty="0" smtClean="0">
                          <a:solidFill>
                            <a:srgbClr val="FF0000"/>
                          </a:solidFill>
                          <a:sym typeface="+mn-ea"/>
                        </a:rPr>
                        <a:t>AE</a:t>
                      </a:r>
                      <a:r>
                        <a:rPr lang="zh-CN" altLang="en-US" dirty="0" smtClean="0">
                          <a:solidFill>
                            <a:srgbClr val="FF0000"/>
                          </a:solidFill>
                        </a:rPr>
                        <a:t>概况</a:t>
                      </a:r>
                      <a:endParaRPr lang="zh-CN" altLang="en-US" dirty="0" smtClean="0">
                        <a:solidFill>
                          <a:srgbClr val="FF0000"/>
                        </a:solidFill>
                      </a:endParaRPr>
                    </a:p>
                  </a:txBody>
                  <a:tcPr marL="90593" marR="90593" anchor="ctr"/>
                </a:tc>
                <a:tc hMerge="1">
                  <a:tcPr/>
                </a:tc>
              </a:tr>
              <a:tr h="1112520">
                <a:tc>
                  <a:txBody>
                    <a:bodyPr/>
                    <a:p>
                      <a:pPr algn="ctr"/>
                      <a:r>
                        <a:rPr lang="zh-CN" altLang="en-US" b="1" dirty="0" smtClean="0"/>
                        <a:t>研究</a:t>
                      </a:r>
                      <a:r>
                        <a:rPr lang="zh-CN" altLang="en-US" b="1" dirty="0" smtClean="0"/>
                        <a:t>参与者编号</a:t>
                      </a:r>
                      <a:endParaRPr lang="zh-CN" altLang="en-US" b="1" dirty="0"/>
                    </a:p>
                  </a:txBody>
                  <a:tcPr marL="90593" marR="90593" anchor="ctr"/>
                </a:tc>
                <a:tc>
                  <a:txBody>
                    <a:bodyPr/>
                    <a:p>
                      <a:pPr algn="ctr"/>
                      <a:endParaRPr lang="zh-CN" altLang="en-US" dirty="0"/>
                    </a:p>
                  </a:txBody>
                  <a:tcPr marL="90593" marR="90593" anchor="ctr"/>
                </a:tc>
              </a:tr>
              <a:tr h="1113790">
                <a:tc>
                  <a:txBody>
                    <a:bodyPr/>
                    <a:p>
                      <a:pPr algn="ctr"/>
                      <a:r>
                        <a:rPr lang="zh-CN" altLang="en-US" b="1" dirty="0" smtClean="0"/>
                        <a:t>事件名称</a:t>
                      </a:r>
                      <a:endParaRPr lang="zh-CN" altLang="en-US" b="1" dirty="0"/>
                    </a:p>
                  </a:txBody>
                  <a:tcPr marL="90593" marR="90593" anchor="ctr"/>
                </a:tc>
                <a:tc>
                  <a:txBody>
                    <a:bodyPr/>
                    <a:p>
                      <a:pPr algn="ctr"/>
                      <a:endParaRPr lang="zh-CN" altLang="en-US" sz="1800" kern="1200" dirty="0" smtClean="0">
                        <a:solidFill>
                          <a:schemeClr val="dk1"/>
                        </a:solidFill>
                        <a:latin typeface="+mn-lt"/>
                        <a:ea typeface="+mn-ea"/>
                        <a:cs typeface="+mn-cs"/>
                      </a:endParaRPr>
                    </a:p>
                  </a:txBody>
                  <a:tcPr marL="90593" marR="90593" anchor="ctr"/>
                </a:tc>
              </a:tr>
              <a:tr h="1112520">
                <a:tc>
                  <a:txBody>
                    <a:bodyPr/>
                    <a:p>
                      <a:pPr algn="ctr"/>
                      <a:r>
                        <a:rPr lang="zh-CN" altLang="en-US" sz="1800" b="1" dirty="0" smtClean="0">
                          <a:sym typeface="+mn-ea"/>
                        </a:rPr>
                        <a:t>S</a:t>
                      </a:r>
                      <a:r>
                        <a:rPr lang="en-US" altLang="zh-CN" sz="1800" b="1" dirty="0" smtClean="0">
                          <a:sym typeface="+mn-ea"/>
                        </a:rPr>
                        <a:t>AE</a:t>
                      </a:r>
                      <a:r>
                        <a:rPr lang="zh-CN" altLang="en-US" b="1" dirty="0" smtClean="0"/>
                        <a:t>发生日期</a:t>
                      </a:r>
                      <a:endParaRPr lang="zh-CN" altLang="en-US" b="1" dirty="0"/>
                    </a:p>
                  </a:txBody>
                  <a:tcPr marL="90593" marR="90593" anchor="ctr"/>
                </a:tc>
                <a:tc>
                  <a:txBody>
                    <a:bodyPr/>
                    <a:p>
                      <a:pPr algn="ctr"/>
                      <a:endParaRPr lang="zh-CN" altLang="en-US" dirty="0"/>
                    </a:p>
                  </a:txBody>
                  <a:tcPr marL="90593" marR="90593" anchor="ctr"/>
                </a:tc>
              </a:tr>
              <a:tr h="1113155">
                <a:tc>
                  <a:txBody>
                    <a:bodyPr/>
                    <a:p>
                      <a:pPr algn="ctr"/>
                      <a:r>
                        <a:rPr lang="zh-CN" altLang="en-US" b="1" dirty="0" smtClean="0"/>
                        <a:t>研究者获知日期</a:t>
                      </a:r>
                      <a:endParaRPr lang="zh-CN" altLang="en-US" b="1" dirty="0"/>
                    </a:p>
                  </a:txBody>
                  <a:tcPr marL="90593" marR="90593" anchor="ctr"/>
                </a:tc>
                <a:tc>
                  <a:txBody>
                    <a:bodyPr/>
                    <a:p>
                      <a:pPr marL="0" marR="0" indent="0" algn="ctr" defTabSz="914400" rtl="0" eaLnBrk="1" fontAlgn="auto" latinLnBrk="0" hangingPunct="1">
                        <a:lnSpc>
                          <a:spcPct val="100000"/>
                        </a:lnSpc>
                        <a:spcBef>
                          <a:spcPts val="0"/>
                        </a:spcBef>
                        <a:spcAft>
                          <a:spcPts val="0"/>
                        </a:spcAft>
                        <a:buClrTx/>
                        <a:buSzTx/>
                        <a:buFontTx/>
                        <a:buNone/>
                        <a:defRPr/>
                      </a:pPr>
                      <a:endParaRPr lang="zh-CN" altLang="en-US" dirty="0" smtClean="0"/>
                    </a:p>
                  </a:txBody>
                  <a:tcPr marL="90593" marR="90593" anchor="ctr"/>
                </a:tc>
              </a:tr>
            </a:tbl>
          </a:graphicData>
        </a:graphic>
      </p:graphicFrame>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S</a:t>
            </a:r>
            <a:r>
              <a:rPr lang="en-US" altLang="zh-CN" sz="2800" b="1">
                <a:solidFill>
                  <a:srgbClr val="01579B"/>
                </a:solidFill>
                <a:effectLst/>
                <a:latin typeface="+mj-ea"/>
                <a:ea typeface="+mj-ea"/>
                <a:sym typeface="+mn-ea"/>
              </a:rPr>
              <a:t>AE</a:t>
            </a:r>
            <a:r>
              <a:rPr lang="zh-CN" altLang="en-US" sz="2800" b="1">
                <a:solidFill>
                  <a:srgbClr val="01579B"/>
                </a:solidFill>
                <a:effectLst/>
                <a:latin typeface="+mj-ea"/>
                <a:ea typeface="+mj-ea"/>
                <a:sym typeface="+mn-ea"/>
              </a:rPr>
              <a:t>发生及处理的详细情况</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94070" y="-2468245"/>
            <a:ext cx="361950" cy="5958205"/>
            <a:chOff x="9903" y="-28238"/>
            <a:chExt cx="5850" cy="36400"/>
          </a:xfrm>
        </p:grpSpPr>
        <p:sp>
          <p:nvSpPr>
            <p:cNvPr id="16" name="等腰三角形 15"/>
            <p:cNvSpPr/>
            <p:nvPr/>
          </p:nvSpPr>
          <p:spPr>
            <a:xfrm>
              <a:off x="9903" y="-28238"/>
              <a:ext cx="5850" cy="3036"/>
            </a:xfrm>
            <a:prstGeom prst="triangle">
              <a:avLst>
                <a:gd name="adj" fmla="val 46639"/>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4971"/>
              <a:ext cx="5850" cy="3191"/>
            </a:xfrm>
            <a:prstGeom prst="triangle">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custDataLst>
              <p:tags r:id="rId1"/>
            </p:custDataLst>
          </p:nvPr>
        </p:nvGrpSpPr>
        <p:grpSpPr>
          <a:xfrm>
            <a:off x="932815" y="1500505"/>
            <a:ext cx="4675505" cy="1118870"/>
            <a:chOff x="1319" y="2363"/>
            <a:chExt cx="7363" cy="1762"/>
          </a:xfrm>
        </p:grpSpPr>
        <p:sp>
          <p:nvSpPr>
            <p:cNvPr id="2" name="任意多边形 1"/>
            <p:cNvSpPr/>
            <p:nvPr>
              <p:custDataLst>
                <p:tags r:id="rId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矩形 2"/>
            <p:cNvSpPr/>
            <p:nvPr>
              <p:custDataLst>
                <p:tags r:id="rId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Content Placeholder 2"/>
            <p:cNvSpPr txBox="1"/>
            <p:nvPr>
              <p:custDataLst>
                <p:tags r:id="rId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11" name="文本框 10"/>
            <p:cNvSpPr txBox="1"/>
            <p:nvPr>
              <p:custDataLst>
                <p:tags r:id="rId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14" name="组合 13"/>
          <p:cNvGrpSpPr/>
          <p:nvPr>
            <p:custDataLst>
              <p:tags r:id="rId7"/>
            </p:custDataLst>
          </p:nvPr>
        </p:nvGrpSpPr>
        <p:grpSpPr>
          <a:xfrm>
            <a:off x="5947410" y="1505585"/>
            <a:ext cx="4675505" cy="1118870"/>
            <a:chOff x="1319" y="2363"/>
            <a:chExt cx="7363" cy="1762"/>
          </a:xfrm>
        </p:grpSpPr>
        <p:sp>
          <p:nvSpPr>
            <p:cNvPr id="7" name="任意多边形 6"/>
            <p:cNvSpPr/>
            <p:nvPr>
              <p:custDataLst>
                <p:tags r:id="rId8"/>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矩形 16"/>
            <p:cNvSpPr/>
            <p:nvPr>
              <p:custDataLst>
                <p:tags r:id="rId9"/>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custDataLst>
                <p:tags r:id="rId10"/>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Content Placeholder 2"/>
            <p:cNvSpPr txBox="1"/>
            <p:nvPr>
              <p:custDataLst>
                <p:tags r:id="rId11"/>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22" name="文本框 21"/>
            <p:cNvSpPr txBox="1"/>
            <p:nvPr>
              <p:custDataLst>
                <p:tags r:id="rId12"/>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23" name="组合 22"/>
          <p:cNvGrpSpPr/>
          <p:nvPr>
            <p:custDataLst>
              <p:tags r:id="rId13"/>
            </p:custDataLst>
          </p:nvPr>
        </p:nvGrpSpPr>
        <p:grpSpPr>
          <a:xfrm>
            <a:off x="932815" y="2872740"/>
            <a:ext cx="4675505" cy="1118870"/>
            <a:chOff x="1319" y="2363"/>
            <a:chExt cx="7363" cy="1762"/>
          </a:xfrm>
        </p:grpSpPr>
        <p:sp>
          <p:nvSpPr>
            <p:cNvPr id="24" name="任意多边形 23"/>
            <p:cNvSpPr/>
            <p:nvPr>
              <p:custDataLst>
                <p:tags r:id="rId14"/>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7" name="矩形 26"/>
            <p:cNvSpPr/>
            <p:nvPr>
              <p:custDataLst>
                <p:tags r:id="rId15"/>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16"/>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Content Placeholder 2"/>
            <p:cNvSpPr txBox="1"/>
            <p:nvPr>
              <p:custDataLst>
                <p:tags r:id="rId17"/>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70" name="文本框 69"/>
            <p:cNvSpPr txBox="1"/>
            <p:nvPr>
              <p:custDataLst>
                <p:tags r:id="rId18"/>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79" name="组合 78"/>
          <p:cNvGrpSpPr/>
          <p:nvPr>
            <p:custDataLst>
              <p:tags r:id="rId19"/>
            </p:custDataLst>
          </p:nvPr>
        </p:nvGrpSpPr>
        <p:grpSpPr>
          <a:xfrm>
            <a:off x="5947410" y="2877820"/>
            <a:ext cx="4675505" cy="1118870"/>
            <a:chOff x="1319" y="2363"/>
            <a:chExt cx="7363" cy="1762"/>
          </a:xfrm>
        </p:grpSpPr>
        <p:sp>
          <p:nvSpPr>
            <p:cNvPr id="80" name="任意多边形 79"/>
            <p:cNvSpPr/>
            <p:nvPr>
              <p:custDataLst>
                <p:tags r:id="rId20"/>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1" name="矩形 80"/>
            <p:cNvSpPr/>
            <p:nvPr>
              <p:custDataLst>
                <p:tags r:id="rId21"/>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椭圆 81"/>
            <p:cNvSpPr/>
            <p:nvPr>
              <p:custDataLst>
                <p:tags r:id="rId22"/>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Content Placeholder 2"/>
            <p:cNvSpPr txBox="1"/>
            <p:nvPr>
              <p:custDataLst>
                <p:tags r:id="rId23"/>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84" name="文本框 83"/>
            <p:cNvSpPr txBox="1"/>
            <p:nvPr>
              <p:custDataLst>
                <p:tags r:id="rId24"/>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85" name="组合 84"/>
          <p:cNvGrpSpPr/>
          <p:nvPr>
            <p:custDataLst>
              <p:tags r:id="rId25"/>
            </p:custDataLst>
          </p:nvPr>
        </p:nvGrpSpPr>
        <p:grpSpPr>
          <a:xfrm>
            <a:off x="932815" y="4298315"/>
            <a:ext cx="4675505" cy="1118870"/>
            <a:chOff x="1319" y="2363"/>
            <a:chExt cx="7363" cy="1762"/>
          </a:xfrm>
        </p:grpSpPr>
        <p:sp>
          <p:nvSpPr>
            <p:cNvPr id="86" name="任意多边形 85"/>
            <p:cNvSpPr/>
            <p:nvPr>
              <p:custDataLst>
                <p:tags r:id="rId26"/>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7" name="矩形 86"/>
            <p:cNvSpPr/>
            <p:nvPr>
              <p:custDataLst>
                <p:tags r:id="rId27"/>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8" name="椭圆 87"/>
            <p:cNvSpPr/>
            <p:nvPr>
              <p:custDataLst>
                <p:tags r:id="rId28"/>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Content Placeholder 2"/>
            <p:cNvSpPr txBox="1"/>
            <p:nvPr>
              <p:custDataLst>
                <p:tags r:id="rId29"/>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0" name="文本框 89"/>
            <p:cNvSpPr txBox="1"/>
            <p:nvPr>
              <p:custDataLst>
                <p:tags r:id="rId30"/>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91" name="组合 90"/>
          <p:cNvGrpSpPr/>
          <p:nvPr>
            <p:custDataLst>
              <p:tags r:id="rId31"/>
            </p:custDataLst>
          </p:nvPr>
        </p:nvGrpSpPr>
        <p:grpSpPr>
          <a:xfrm>
            <a:off x="5947410" y="4303395"/>
            <a:ext cx="4675505" cy="1118870"/>
            <a:chOff x="1319" y="2363"/>
            <a:chExt cx="7363" cy="1762"/>
          </a:xfrm>
        </p:grpSpPr>
        <p:sp>
          <p:nvSpPr>
            <p:cNvPr id="92" name="任意多边形 91"/>
            <p:cNvSpPr/>
            <p:nvPr>
              <p:custDataLst>
                <p:tags r:id="rId3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3" name="矩形 92"/>
            <p:cNvSpPr/>
            <p:nvPr>
              <p:custDataLst>
                <p:tags r:id="rId3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椭圆 93"/>
            <p:cNvSpPr/>
            <p:nvPr>
              <p:custDataLst>
                <p:tags r:id="rId3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Content Placeholder 2"/>
            <p:cNvSpPr txBox="1"/>
            <p:nvPr>
              <p:custDataLst>
                <p:tags r:id="rId3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6" name="文本框 95"/>
            <p:cNvSpPr txBox="1"/>
            <p:nvPr>
              <p:custDataLst>
                <p:tags r:id="rId3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sp>
        <p:nvSpPr>
          <p:cNvPr id="98" name="任意多边形 97"/>
          <p:cNvSpPr/>
          <p:nvPr>
            <p:custDataLst>
              <p:tags r:id="rId37"/>
            </p:custDataLst>
          </p:nvPr>
        </p:nvSpPr>
        <p:spPr>
          <a:xfrm>
            <a:off x="4867275" y="3282950"/>
            <a:ext cx="389890" cy="29146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custDataLst>
              <p:tags r:id="rId38"/>
            </p:custDataLst>
          </p:nvPr>
        </p:nvSpPr>
        <p:spPr>
          <a:xfrm>
            <a:off x="4869815" y="4640580"/>
            <a:ext cx="390525" cy="42735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custDataLst>
              <p:tags r:id="rId39"/>
            </p:custDataLst>
          </p:nvPr>
        </p:nvSpPr>
        <p:spPr>
          <a:xfrm>
            <a:off x="9906000" y="1910715"/>
            <a:ext cx="344170" cy="30924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100" name="图片 15" descr="C:\Users\Administrator\Desktop\网址.svg网址"/>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a:stretch>
            <a:fillRect/>
          </a:stretch>
        </p:blipFill>
        <p:spPr>
          <a:xfrm>
            <a:off x="4867275" y="1863725"/>
            <a:ext cx="393065" cy="393065"/>
          </a:xfrm>
          <a:prstGeom prst="rect">
            <a:avLst/>
          </a:prstGeom>
        </p:spPr>
      </p:pic>
      <p:sp>
        <p:nvSpPr>
          <p:cNvPr id="285" name="任意多边形 284"/>
          <p:cNvSpPr/>
          <p:nvPr>
            <p:custDataLst>
              <p:tags r:id="rId43"/>
            </p:custDataLst>
          </p:nvPr>
        </p:nvSpPr>
        <p:spPr>
          <a:xfrm>
            <a:off x="9863455" y="3214370"/>
            <a:ext cx="429895" cy="42989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01" name="任意多边形 100"/>
          <p:cNvSpPr/>
          <p:nvPr>
            <p:custDataLst>
              <p:tags r:id="rId44"/>
            </p:custDataLst>
          </p:nvPr>
        </p:nvSpPr>
        <p:spPr>
          <a:xfrm>
            <a:off x="9872980" y="4640580"/>
            <a:ext cx="420370" cy="35369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文本框 8" descr="7b0a202020202262756c6c6574223a20227b5c2263617465676f727949645c223a5c225c222c5c2274656d706c61746549645c223a32303233313538357d220a7d0a"/>
          <p:cNvSpPr txBox="1"/>
          <p:nvPr/>
        </p:nvSpPr>
        <p:spPr>
          <a:xfrm>
            <a:off x="962660" y="738505"/>
            <a:ext cx="9790430" cy="414020"/>
          </a:xfrm>
          <a:prstGeom prst="rect">
            <a:avLst/>
          </a:prstGeom>
          <a:noFill/>
        </p:spPr>
        <p:txBody>
          <a:bodyPr wrap="square" rtlCol="0" anchor="t">
            <a:spAutoFit/>
          </a:bodyPr>
          <a:p>
            <a:pPr marL="457200" indent="-457200">
              <a:buFont typeface="Arial" panose="020B0604020202020204" pitchFamily="34" charset="0"/>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重点：是否违背方案，死亡原因分析</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4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555365" y="248920"/>
            <a:ext cx="4947285" cy="521970"/>
          </a:xfrm>
          <a:prstGeom prst="rect">
            <a:avLst/>
          </a:prstGeom>
          <a:noFill/>
        </p:spPr>
        <p:txBody>
          <a:bodyPr wrap="square" rtlCol="0">
            <a:spAutoFit/>
          </a:bodyPr>
          <a:p>
            <a:pPr algn="ctr"/>
            <a:r>
              <a:rPr sz="2800" b="1">
                <a:solidFill>
                  <a:srgbClr val="01579B"/>
                </a:solidFill>
                <a:effectLst/>
                <a:latin typeface="+mj-ea"/>
                <a:ea typeface="+mj-ea"/>
                <a:sym typeface="+mn-ea"/>
              </a:rPr>
              <a:t>本院入组及死亡S</a:t>
            </a:r>
            <a:r>
              <a:rPr lang="en-US" sz="2800" b="1">
                <a:solidFill>
                  <a:srgbClr val="01579B"/>
                </a:solidFill>
                <a:effectLst/>
                <a:latin typeface="+mj-ea"/>
                <a:ea typeface="+mj-ea"/>
                <a:sym typeface="+mn-ea"/>
              </a:rPr>
              <a:t>AE</a:t>
            </a:r>
            <a:r>
              <a:rPr sz="2800" b="1">
                <a:solidFill>
                  <a:srgbClr val="01579B"/>
                </a:solidFill>
                <a:effectLst/>
                <a:latin typeface="+mj-ea"/>
                <a:ea typeface="+mj-ea"/>
                <a:sym typeface="+mn-ea"/>
              </a:rPr>
              <a:t>情况</a:t>
            </a:r>
            <a:endParaRPr sz="2800" b="1">
              <a:solidFill>
                <a:srgbClr val="01579B"/>
              </a:solidFill>
              <a:effectLst/>
              <a:latin typeface="+mj-ea"/>
              <a:ea typeface="+mj-ea"/>
              <a:sym typeface="+mn-ea"/>
            </a:endParaRPr>
          </a:p>
        </p:txBody>
      </p:sp>
      <p:grpSp>
        <p:nvGrpSpPr>
          <p:cNvPr id="4" name="组合 3"/>
          <p:cNvGrpSpPr/>
          <p:nvPr/>
        </p:nvGrpSpPr>
        <p:grpSpPr>
          <a:xfrm rot="16200000">
            <a:off x="5839460" y="-2153285"/>
            <a:ext cx="356870" cy="5333365"/>
            <a:chOff x="9903" y="-30607"/>
            <a:chExt cx="5850" cy="39706"/>
          </a:xfrm>
        </p:grpSpPr>
        <p:sp>
          <p:nvSpPr>
            <p:cNvPr id="16" name="等腰三角形 15"/>
            <p:cNvSpPr/>
            <p:nvPr/>
          </p:nvSpPr>
          <p:spPr>
            <a:xfrm>
              <a:off x="9903" y="-30607"/>
              <a:ext cx="5850" cy="2880"/>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6130"/>
              <a:ext cx="5850" cy="2969"/>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aphicFrame>
        <p:nvGraphicFramePr>
          <p:cNvPr id="6" name="表格 5"/>
          <p:cNvGraphicFramePr/>
          <p:nvPr>
            <p:custDataLst>
              <p:tags r:id="rId1"/>
            </p:custDataLst>
          </p:nvPr>
        </p:nvGraphicFramePr>
        <p:xfrm>
          <a:off x="311150" y="1686560"/>
          <a:ext cx="11404600" cy="4618990"/>
        </p:xfrm>
        <a:graphic>
          <a:graphicData uri="http://schemas.openxmlformats.org/drawingml/2006/table">
            <a:tbl>
              <a:tblPr firstRow="1" bandRow="1">
                <a:tableStyleId>{5C22544A-7EE6-4342-B048-85BDC9FD1C3A}</a:tableStyleId>
              </a:tblPr>
              <a:tblGrid>
                <a:gridCol w="3867150"/>
                <a:gridCol w="7537450"/>
              </a:tblGrid>
              <a:tr h="1343660">
                <a:tc gridSpan="2">
                  <a:txBody>
                    <a:bodyPr/>
                    <a:p>
                      <a:pPr>
                        <a:buNone/>
                      </a:pPr>
                      <a:endParaRPr lang="zh-CN" altLang="en-US" sz="1400">
                        <a:solidFill>
                          <a:srgbClr val="000000"/>
                        </a:solidFill>
                        <a:latin typeface="微软雅黑" panose="020B0503020204020204" pitchFamily="34" charset="-122"/>
                      </a:endParaRPr>
                    </a:p>
                  </a:txBody>
                  <a:tcPr/>
                </a:tc>
                <a:tc hMerge="1">
                  <a:tcPr/>
                </a:tc>
              </a:tr>
              <a:tr h="1670685">
                <a:tc>
                  <a:txBody>
                    <a:bodyPr/>
                    <a:p>
                      <a:pPr algn="ctr">
                        <a:buNone/>
                      </a:pPr>
                      <a:endParaRPr lang="zh-CN" altLang="en-US" sz="1800" b="1" dirty="0" smtClean="0">
                        <a:sym typeface="+mn-ea"/>
                      </a:endParaRPr>
                    </a:p>
                    <a:p>
                      <a:pPr algn="ctr">
                        <a:buNone/>
                      </a:pPr>
                      <a:endParaRPr lang="zh-CN" altLang="en-US" sz="1800" b="1" dirty="0" smtClean="0">
                        <a:sym typeface="+mn-ea"/>
                      </a:endParaRPr>
                    </a:p>
                    <a:p>
                      <a:pPr algn="ctr">
                        <a:buNone/>
                      </a:pPr>
                      <a:r>
                        <a:rPr lang="zh-CN" altLang="en-US" sz="1800" b="1" dirty="0" smtClean="0">
                          <a:sym typeface="+mn-ea"/>
                        </a:rPr>
                        <a:t>入组例数</a:t>
                      </a:r>
                      <a:endParaRPr lang="zh-CN" altLang="en-US" b="1" dirty="0" smtClean="0"/>
                    </a:p>
                  </a:txBody>
                  <a:tcPr/>
                </a:tc>
                <a:tc>
                  <a:txBody>
                    <a:bodyPr/>
                    <a:p>
                      <a:pPr>
                        <a:buNone/>
                      </a:pPr>
                      <a:endParaRPr lang="zh-CN" altLang="en-US"/>
                    </a:p>
                  </a:txBody>
                  <a:tcPr/>
                </a:tc>
              </a:tr>
              <a:tr h="1604645">
                <a:tc>
                  <a:txBody>
                    <a:bodyPr/>
                    <a:p>
                      <a:pPr algn="ctr">
                        <a:buClrTx/>
                        <a:buSzTx/>
                        <a:buFontTx/>
                        <a:buNone/>
                      </a:pPr>
                      <a:endParaRPr lang="zh-CN" altLang="en-US" b="1" dirty="0" smtClean="0"/>
                    </a:p>
                    <a:p>
                      <a:pPr algn="ctr">
                        <a:buClrTx/>
                        <a:buSzTx/>
                        <a:buFontTx/>
                        <a:buNone/>
                      </a:pPr>
                      <a:endParaRPr lang="zh-CN" altLang="en-US" b="1" dirty="0" smtClean="0"/>
                    </a:p>
                    <a:p>
                      <a:pPr algn="ctr">
                        <a:buClrTx/>
                        <a:buSzTx/>
                        <a:buFontTx/>
                        <a:buNone/>
                      </a:pPr>
                      <a:r>
                        <a:rPr lang="zh-CN" altLang="en-US" b="1" dirty="0" smtClean="0"/>
                        <a:t>死亡例数</a:t>
                      </a:r>
                      <a:endParaRPr lang="zh-CN" altLang="en-US" b="1" dirty="0" smtClean="0"/>
                    </a:p>
                  </a:txBody>
                  <a:tcPr/>
                </a:tc>
                <a:tc>
                  <a:txBody>
                    <a:bodyPr/>
                    <a:p>
                      <a:pPr>
                        <a:buNone/>
                      </a:pPr>
                      <a:endParaRPr lang="zh-CN" altLang="en-US"/>
                    </a:p>
                  </a:txBody>
                  <a:tcPr/>
                </a:tc>
              </a:tr>
            </a:tbl>
          </a:graphicData>
        </a:graphic>
      </p:graphicFrame>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555365" y="248920"/>
            <a:ext cx="4947285" cy="521970"/>
          </a:xfrm>
          <a:prstGeom prst="rect">
            <a:avLst/>
          </a:prstGeom>
          <a:noFill/>
        </p:spPr>
        <p:txBody>
          <a:bodyPr wrap="square" rtlCol="0">
            <a:spAutoFit/>
          </a:bodyPr>
          <a:p>
            <a:pPr algn="ctr"/>
            <a:r>
              <a:rPr sz="2800" b="1">
                <a:solidFill>
                  <a:srgbClr val="01579B"/>
                </a:solidFill>
                <a:effectLst/>
                <a:latin typeface="+mj-ea"/>
                <a:ea typeface="+mj-ea"/>
                <a:sym typeface="+mn-ea"/>
              </a:rPr>
              <a:t>全国入组及死亡S</a:t>
            </a:r>
            <a:r>
              <a:rPr lang="en-US" sz="2800" b="1">
                <a:solidFill>
                  <a:srgbClr val="01579B"/>
                </a:solidFill>
                <a:effectLst/>
                <a:latin typeface="+mj-ea"/>
                <a:ea typeface="+mj-ea"/>
                <a:sym typeface="+mn-ea"/>
              </a:rPr>
              <a:t>AE</a:t>
            </a:r>
            <a:r>
              <a:rPr sz="2800" b="1">
                <a:solidFill>
                  <a:srgbClr val="01579B"/>
                </a:solidFill>
                <a:effectLst/>
                <a:latin typeface="+mj-ea"/>
                <a:ea typeface="+mj-ea"/>
                <a:sym typeface="+mn-ea"/>
              </a:rPr>
              <a:t>情况</a:t>
            </a:r>
            <a:endParaRPr sz="2800" b="1">
              <a:solidFill>
                <a:srgbClr val="01579B"/>
              </a:solidFill>
              <a:effectLst/>
              <a:latin typeface="+mj-ea"/>
              <a:ea typeface="+mj-ea"/>
              <a:sym typeface="+mn-ea"/>
            </a:endParaRPr>
          </a:p>
        </p:txBody>
      </p:sp>
      <p:grpSp>
        <p:nvGrpSpPr>
          <p:cNvPr id="4" name="组合 3"/>
          <p:cNvGrpSpPr/>
          <p:nvPr/>
        </p:nvGrpSpPr>
        <p:grpSpPr>
          <a:xfrm rot="16200000">
            <a:off x="5839460" y="-2153285"/>
            <a:ext cx="356870" cy="5333365"/>
            <a:chOff x="9903" y="-30607"/>
            <a:chExt cx="5850" cy="39706"/>
          </a:xfrm>
        </p:grpSpPr>
        <p:sp>
          <p:nvSpPr>
            <p:cNvPr id="16" name="等腰三角形 15"/>
            <p:cNvSpPr/>
            <p:nvPr/>
          </p:nvSpPr>
          <p:spPr>
            <a:xfrm>
              <a:off x="9903" y="-30607"/>
              <a:ext cx="5850" cy="2880"/>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6130"/>
              <a:ext cx="5850" cy="2969"/>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aphicFrame>
        <p:nvGraphicFramePr>
          <p:cNvPr id="2" name="表格 1"/>
          <p:cNvGraphicFramePr/>
          <p:nvPr>
            <p:custDataLst>
              <p:tags r:id="rId1"/>
            </p:custDataLst>
          </p:nvPr>
        </p:nvGraphicFramePr>
        <p:xfrm>
          <a:off x="260350" y="1354455"/>
          <a:ext cx="11744325" cy="5299075"/>
        </p:xfrm>
        <a:graphic>
          <a:graphicData uri="http://schemas.openxmlformats.org/drawingml/2006/table">
            <a:tbl>
              <a:tblPr firstRow="1" bandRow="1">
                <a:tableStyleId>{5C22544A-7EE6-4342-B048-85BDC9FD1C3A}</a:tableStyleId>
              </a:tblPr>
              <a:tblGrid>
                <a:gridCol w="2348865"/>
                <a:gridCol w="2348865"/>
                <a:gridCol w="2348865"/>
                <a:gridCol w="2348865"/>
                <a:gridCol w="2348865"/>
              </a:tblGrid>
              <a:tr h="1059815">
                <a:tc>
                  <a:txBody>
                    <a:bodyPr/>
                    <a:p>
                      <a:pPr algn="ctr" fontAlgn="auto">
                        <a:buNone/>
                      </a:pPr>
                      <a:endParaRPr lang="zh-CN" altLang="en-US" sz="1800">
                        <a:solidFill>
                          <a:schemeClr val="tx1"/>
                        </a:solidFill>
                      </a:endParaRPr>
                    </a:p>
                    <a:p>
                      <a:pPr algn="ctr" fontAlgn="auto">
                        <a:buNone/>
                      </a:pPr>
                      <a:r>
                        <a:rPr lang="zh-CN" altLang="en-US" sz="1800">
                          <a:solidFill>
                            <a:schemeClr val="tx1"/>
                          </a:solidFill>
                        </a:rPr>
                        <a:t>区域</a:t>
                      </a:r>
                      <a:endParaRPr lang="zh-CN" altLang="en-US" sz="1800">
                        <a:solidFill>
                          <a:schemeClr val="tx1"/>
                        </a:solidFill>
                      </a:endParaRPr>
                    </a:p>
                  </a:txBody>
                  <a:tcPr/>
                </a:tc>
                <a:tc>
                  <a:txBody>
                    <a:bodyPr/>
                    <a:p>
                      <a:pPr algn="ctr" fontAlgn="auto">
                        <a:buNone/>
                      </a:pPr>
                      <a:endParaRPr lang="zh-CN" altLang="en-US" sz="1800">
                        <a:solidFill>
                          <a:schemeClr val="tx1"/>
                        </a:solidFill>
                      </a:endParaRPr>
                    </a:p>
                    <a:p>
                      <a:pPr algn="ctr" fontAlgn="auto">
                        <a:buNone/>
                      </a:pPr>
                      <a:r>
                        <a:rPr lang="zh-CN" altLang="en-US" sz="1800">
                          <a:solidFill>
                            <a:schemeClr val="tx1"/>
                          </a:solidFill>
                        </a:rPr>
                        <a:t>研究中心名称</a:t>
                      </a:r>
                      <a:endParaRPr lang="zh-CN" altLang="en-US" sz="1800">
                        <a:solidFill>
                          <a:schemeClr val="tx1"/>
                        </a:solidFill>
                      </a:endParaRPr>
                    </a:p>
                  </a:txBody>
                  <a:tcPr/>
                </a:tc>
                <a:tc>
                  <a:txBody>
                    <a:bodyPr/>
                    <a:p>
                      <a:pPr algn="ctr" fontAlgn="auto">
                        <a:buNone/>
                      </a:pPr>
                      <a:endParaRPr lang="zh-CN" altLang="en-US" sz="1800">
                        <a:solidFill>
                          <a:schemeClr val="tx1"/>
                        </a:solidFill>
                      </a:endParaRPr>
                    </a:p>
                    <a:p>
                      <a:pPr algn="ctr" fontAlgn="auto">
                        <a:buNone/>
                      </a:pPr>
                      <a:r>
                        <a:rPr lang="zh-CN" altLang="en-US" sz="1800">
                          <a:solidFill>
                            <a:schemeClr val="tx1"/>
                          </a:solidFill>
                        </a:rPr>
                        <a:t>启动日期</a:t>
                      </a:r>
                      <a:endParaRPr lang="zh-CN" altLang="en-US" sz="1800">
                        <a:solidFill>
                          <a:schemeClr val="tx1"/>
                        </a:solidFill>
                      </a:endParaRPr>
                    </a:p>
                  </a:txBody>
                  <a:tcPr/>
                </a:tc>
                <a:tc>
                  <a:txBody>
                    <a:bodyPr/>
                    <a:p>
                      <a:pPr algn="ctr" fontAlgn="auto">
                        <a:buNone/>
                      </a:pPr>
                      <a:endParaRPr lang="zh-CN" altLang="en-US" sz="1800">
                        <a:solidFill>
                          <a:schemeClr val="tx1"/>
                        </a:solidFill>
                      </a:endParaRPr>
                    </a:p>
                    <a:p>
                      <a:pPr algn="ctr" fontAlgn="auto">
                        <a:buNone/>
                      </a:pPr>
                      <a:r>
                        <a:rPr lang="zh-CN" altLang="en-US" sz="1800">
                          <a:solidFill>
                            <a:schemeClr val="tx1"/>
                          </a:solidFill>
                        </a:rPr>
                        <a:t>入组总数</a:t>
                      </a:r>
                      <a:endParaRPr lang="zh-CN" altLang="en-US" sz="1800">
                        <a:solidFill>
                          <a:schemeClr val="tx1"/>
                        </a:solidFill>
                      </a:endParaRPr>
                    </a:p>
                  </a:txBody>
                  <a:tcPr/>
                </a:tc>
                <a:tc>
                  <a:txBody>
                    <a:bodyPr/>
                    <a:p>
                      <a:pPr algn="ctr" fontAlgn="auto">
                        <a:buNone/>
                      </a:pPr>
                      <a:endParaRPr lang="zh-CN" altLang="en-US" sz="1800">
                        <a:solidFill>
                          <a:schemeClr val="tx1"/>
                        </a:solidFill>
                      </a:endParaRPr>
                    </a:p>
                    <a:p>
                      <a:pPr algn="ctr" fontAlgn="auto">
                        <a:buNone/>
                      </a:pPr>
                      <a:r>
                        <a:rPr lang="zh-CN" altLang="en-US" sz="1800">
                          <a:solidFill>
                            <a:schemeClr val="tx1"/>
                          </a:solidFill>
                        </a:rPr>
                        <a:t>死亡例数</a:t>
                      </a:r>
                      <a:endParaRPr lang="zh-CN" altLang="en-US" sz="1800">
                        <a:solidFill>
                          <a:schemeClr val="tx1"/>
                        </a:solidFill>
                      </a:endParaRPr>
                    </a:p>
                  </a:txBody>
                  <a:tcPr/>
                </a:tc>
              </a:tr>
              <a:tr h="1059815">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1059815">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1059815">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1059815">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bl>
          </a:graphicData>
        </a:graphic>
      </p:graphicFrame>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经验总结</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03595" y="-608330"/>
            <a:ext cx="338455" cy="22631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任意多边形 5"/>
          <p:cNvSpPr/>
          <p:nvPr/>
        </p:nvSpPr>
        <p:spPr>
          <a:xfrm>
            <a:off x="1352550" y="1851025"/>
            <a:ext cx="1987200"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8" name="任意多边形 37"/>
          <p:cNvSpPr/>
          <p:nvPr/>
        </p:nvSpPr>
        <p:spPr>
          <a:xfrm>
            <a:off x="378171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 name="任意多边形 6"/>
          <p:cNvSpPr/>
          <p:nvPr/>
        </p:nvSpPr>
        <p:spPr>
          <a:xfrm>
            <a:off x="621122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0" name="任意多边形 39"/>
          <p:cNvSpPr/>
          <p:nvPr/>
        </p:nvSpPr>
        <p:spPr>
          <a:xfrm>
            <a:off x="864073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0" name="Rectangle 72"/>
          <p:cNvSpPr/>
          <p:nvPr/>
        </p:nvSpPr>
        <p:spPr>
          <a:xfrm>
            <a:off x="1028065" y="5264150"/>
            <a:ext cx="10135235" cy="1198880"/>
          </a:xfrm>
          <a:prstGeom prst="rect">
            <a:avLst/>
          </a:prstGeom>
        </p:spPr>
        <p:txBody>
          <a:bodyPr wrap="square" lIns="91440" tIns="45720" rIns="91440" bIns="45720">
            <a:spAutoFit/>
          </a:bodyPr>
          <a:p>
            <a:pPr fontAlgn="auto">
              <a:lnSpc>
                <a:spcPct val="150000"/>
              </a:lnSpc>
            </a:pPr>
            <a:r>
              <a:rPr lang="zh-CN" altLang="en-US" sz="1200" dirty="0">
                <a:solidFill>
                  <a:schemeClr val="tx1">
                    <a:lumMod val="50000"/>
                    <a:lumOff val="50000"/>
                  </a:schemeClr>
                </a:solidFill>
                <a:latin typeface="+mj-ea"/>
                <a:ea typeface="+mj-ea"/>
              </a:rPr>
              <a:t>单击此处添加文本单击此处添加文本单击此处添加文本</a:t>
            </a:r>
            <a:r>
              <a:rPr lang="zh-CN" altLang="en-US" sz="1200" dirty="0">
                <a:solidFill>
                  <a:schemeClr val="tx1">
                    <a:lumMod val="50000"/>
                    <a:lumOff val="50000"/>
                  </a:schemeClr>
                </a:solidFill>
                <a:latin typeface="+mj-ea"/>
                <a:ea typeface="+mj-ea"/>
                <a:sym typeface="+mn-ea"/>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1200" dirty="0">
              <a:solidFill>
                <a:schemeClr val="tx1">
                  <a:lumMod val="50000"/>
                  <a:lumOff val="50000"/>
                </a:schemeClr>
              </a:solidFill>
              <a:latin typeface="+mj-ea"/>
              <a:ea typeface="+mj-ea"/>
            </a:endParaRPr>
          </a:p>
          <a:p>
            <a:pPr fontAlgn="auto">
              <a:lnSpc>
                <a:spcPct val="150000"/>
              </a:lnSpc>
            </a:pPr>
            <a:endParaRPr lang="zh-CN" altLang="en-US" sz="1200" dirty="0">
              <a:solidFill>
                <a:schemeClr val="tx1">
                  <a:lumMod val="50000"/>
                  <a:lumOff val="50000"/>
                </a:schemeClr>
              </a:solidFill>
              <a:latin typeface="+mj-ea"/>
              <a:ea typeface="+mj-ea"/>
            </a:endParaRPr>
          </a:p>
        </p:txBody>
      </p:sp>
      <p:sp>
        <p:nvSpPr>
          <p:cNvPr id="52" name="椭圆 51"/>
          <p:cNvSpPr/>
          <p:nvPr/>
        </p:nvSpPr>
        <p:spPr>
          <a:xfrm>
            <a:off x="202501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3" name="文本框 52"/>
          <p:cNvSpPr txBox="1"/>
          <p:nvPr/>
        </p:nvSpPr>
        <p:spPr>
          <a:xfrm>
            <a:off x="2030730" y="1575435"/>
            <a:ext cx="516255"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01</a:t>
            </a:r>
            <a:endParaRPr lang="en-US" altLang="zh-CN" sz="3000">
              <a:solidFill>
                <a:schemeClr val="bg1"/>
              </a:solidFill>
              <a:latin typeface="+mj-ea"/>
              <a:ea typeface="+mj-ea"/>
              <a:cs typeface="04b" panose="00000400000000000000" charset="0"/>
            </a:endParaRPr>
          </a:p>
        </p:txBody>
      </p:sp>
      <p:sp>
        <p:nvSpPr>
          <p:cNvPr id="56" name="椭圆 55"/>
          <p:cNvSpPr/>
          <p:nvPr/>
        </p:nvSpPr>
        <p:spPr>
          <a:xfrm>
            <a:off x="445452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7" name="文本框 56"/>
          <p:cNvSpPr txBox="1"/>
          <p:nvPr/>
        </p:nvSpPr>
        <p:spPr>
          <a:xfrm>
            <a:off x="446024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02</a:t>
            </a:r>
            <a:endParaRPr lang="en-US" altLang="zh-CN" sz="3000">
              <a:solidFill>
                <a:schemeClr val="bg1"/>
              </a:solidFill>
              <a:latin typeface="+mj-ea"/>
              <a:ea typeface="+mj-ea"/>
              <a:cs typeface="04b" panose="00000400000000000000" charset="0"/>
            </a:endParaRPr>
          </a:p>
        </p:txBody>
      </p:sp>
      <p:sp>
        <p:nvSpPr>
          <p:cNvPr id="59" name="椭圆 58"/>
          <p:cNvSpPr/>
          <p:nvPr/>
        </p:nvSpPr>
        <p:spPr>
          <a:xfrm>
            <a:off x="688403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2" name="文本框 61"/>
          <p:cNvSpPr txBox="1"/>
          <p:nvPr/>
        </p:nvSpPr>
        <p:spPr>
          <a:xfrm>
            <a:off x="687451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03</a:t>
            </a:r>
            <a:endParaRPr lang="en-US" altLang="zh-CN" sz="3000">
              <a:solidFill>
                <a:schemeClr val="bg1"/>
              </a:solidFill>
              <a:latin typeface="+mj-ea"/>
              <a:ea typeface="+mj-ea"/>
              <a:cs typeface="04b" panose="00000400000000000000" charset="0"/>
            </a:endParaRPr>
          </a:p>
        </p:txBody>
      </p:sp>
      <p:sp>
        <p:nvSpPr>
          <p:cNvPr id="64" name="椭圆 63"/>
          <p:cNvSpPr/>
          <p:nvPr/>
        </p:nvSpPr>
        <p:spPr>
          <a:xfrm>
            <a:off x="931354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5" name="文本框 64"/>
          <p:cNvSpPr txBox="1"/>
          <p:nvPr/>
        </p:nvSpPr>
        <p:spPr>
          <a:xfrm>
            <a:off x="9309735"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04</a:t>
            </a:r>
            <a:endParaRPr lang="en-US" altLang="zh-CN" sz="3000">
              <a:solidFill>
                <a:schemeClr val="bg1"/>
              </a:solidFill>
              <a:latin typeface="+mj-ea"/>
              <a:ea typeface="+mj-ea"/>
              <a:cs typeface="04b" panose="00000400000000000000" charset="0"/>
            </a:endParaRPr>
          </a:p>
        </p:txBody>
      </p:sp>
      <p:grpSp>
        <p:nvGrpSpPr>
          <p:cNvPr id="66" name="组合 65"/>
          <p:cNvGrpSpPr/>
          <p:nvPr/>
        </p:nvGrpSpPr>
        <p:grpSpPr>
          <a:xfrm>
            <a:off x="1388745" y="2440940"/>
            <a:ext cx="1995805" cy="1784985"/>
            <a:chOff x="2127" y="4608"/>
            <a:chExt cx="3143" cy="2811"/>
          </a:xfrm>
        </p:grpSpPr>
        <p:sp>
          <p:nvSpPr>
            <p:cNvPr id="67"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68" name="文本框 67"/>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69" name="组合 68"/>
          <p:cNvGrpSpPr/>
          <p:nvPr/>
        </p:nvGrpSpPr>
        <p:grpSpPr>
          <a:xfrm>
            <a:off x="3792220" y="2440940"/>
            <a:ext cx="1995805" cy="1784985"/>
            <a:chOff x="2127" y="4608"/>
            <a:chExt cx="3143" cy="2811"/>
          </a:xfrm>
        </p:grpSpPr>
        <p:sp>
          <p:nvSpPr>
            <p:cNvPr id="70"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1" name="文本框 70"/>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2" name="组合 71"/>
          <p:cNvGrpSpPr/>
          <p:nvPr/>
        </p:nvGrpSpPr>
        <p:grpSpPr>
          <a:xfrm>
            <a:off x="6221730" y="2440940"/>
            <a:ext cx="1995805" cy="1784985"/>
            <a:chOff x="2127" y="4608"/>
            <a:chExt cx="3143" cy="2811"/>
          </a:xfrm>
        </p:grpSpPr>
        <p:sp>
          <p:nvSpPr>
            <p:cNvPr id="73"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4" name="文本框 73"/>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5" name="组合 74"/>
          <p:cNvGrpSpPr/>
          <p:nvPr/>
        </p:nvGrpSpPr>
        <p:grpSpPr>
          <a:xfrm>
            <a:off x="8631555" y="2440940"/>
            <a:ext cx="1995805" cy="1784985"/>
            <a:chOff x="2127" y="4608"/>
            <a:chExt cx="3143" cy="2811"/>
          </a:xfrm>
        </p:grpSpPr>
        <p:sp>
          <p:nvSpPr>
            <p:cNvPr id="76"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7" name="文本框 76"/>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44128/Desktop/微信图片_20240814151954.jpg微信图片_20240814151954"/>
          <p:cNvPicPr>
            <a:picLocks noChangeAspect="1"/>
          </p:cNvPicPr>
          <p:nvPr/>
        </p:nvPicPr>
        <p:blipFill>
          <a:blip r:embed="rId1"/>
          <a:srcRect/>
          <a:stretch>
            <a:fillRect/>
          </a:stretch>
        </p:blipFill>
        <p:spPr>
          <a:xfrm>
            <a:off x="5393055" y="6985"/>
            <a:ext cx="9139555" cy="6851015"/>
          </a:xfrm>
          <a:prstGeom prst="rect">
            <a:avLst/>
          </a:prstGeom>
        </p:spPr>
      </p:pic>
      <p:sp>
        <p:nvSpPr>
          <p:cNvPr id="5" name="矩形 4"/>
          <p:cNvSpPr/>
          <p:nvPr/>
        </p:nvSpPr>
        <p:spPr>
          <a:xfrm flipV="1">
            <a:off x="0" y="0"/>
            <a:ext cx="6857365" cy="6858000"/>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副标题 17"/>
          <p:cNvSpPr>
            <a:spLocks noGrp="1"/>
          </p:cNvSpPr>
          <p:nvPr>
            <p:ph type="subTitle" idx="1"/>
            <p:custDataLst>
              <p:tags r:id="rId2"/>
            </p:custDataLst>
          </p:nvPr>
        </p:nvSpPr>
        <p:spPr>
          <a:xfrm>
            <a:off x="857885" y="2862580"/>
            <a:ext cx="8763000" cy="998855"/>
          </a:xfrm>
        </p:spPr>
        <p:txBody>
          <a:bodyPr>
            <a:noAutofit/>
          </a:bodyPr>
          <a:p>
            <a:pPr algn="l">
              <a:lnSpc>
                <a:spcPct val="100000"/>
              </a:lnSpc>
            </a:pPr>
            <a:r>
              <a:rPr lang="zh-CN" altLang="en-US" sz="6000" b="1" spc="400">
                <a:solidFill>
                  <a:schemeClr val="bg1"/>
                </a:solidFill>
                <a:effectLst/>
                <a:latin typeface="+中文标题" charset="0"/>
                <a:ea typeface="+mj-ea"/>
                <a:cs typeface="汉仪雅酷黑 95W" panose="020B0A04020202020204" charset="-122"/>
                <a:sym typeface="+mn-ea"/>
              </a:rPr>
              <a:t>敬请指正</a:t>
            </a:r>
            <a:r>
              <a:rPr lang="zh-CN" altLang="en-US" sz="6000" b="1" spc="400">
                <a:solidFill>
                  <a:schemeClr val="bg1"/>
                </a:solidFill>
                <a:effectLst/>
                <a:uFillTx/>
                <a:latin typeface="+中文标题" charset="0"/>
                <a:ea typeface="+mj-ea"/>
                <a:cs typeface="汉仪雅酷黑 95W" panose="020B0A04020202020204" charset="-122"/>
              </a:rPr>
              <a:t>！</a:t>
            </a:r>
            <a:endParaRPr lang="zh-CN" altLang="en-US" sz="6000" b="1" spc="400">
              <a:solidFill>
                <a:schemeClr val="bg1"/>
              </a:solidFill>
              <a:effectLst/>
              <a:uFillTx/>
              <a:latin typeface="+中文标题" charset="0"/>
              <a:ea typeface="+mj-ea"/>
              <a:cs typeface="汉仪雅酷黑 95W" panose="020B0A04020202020204" charset="-122"/>
            </a:endParaRPr>
          </a:p>
        </p:txBody>
      </p:sp>
      <p:sp>
        <p:nvSpPr>
          <p:cNvPr id="6" name="矩形 5"/>
          <p:cNvSpPr/>
          <p:nvPr/>
        </p:nvSpPr>
        <p:spPr>
          <a:xfrm>
            <a:off x="944245" y="4279900"/>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LOGO01（反白） - 副本"/>
          <p:cNvPicPr>
            <a:picLocks noChangeAspect="1"/>
          </p:cNvPicPr>
          <p:nvPr/>
        </p:nvPicPr>
        <p:blipFill>
          <a:blip r:embed="rId3"/>
          <a:stretch>
            <a:fillRect/>
          </a:stretch>
        </p:blipFill>
        <p:spPr>
          <a:xfrm>
            <a:off x="857885" y="1842135"/>
            <a:ext cx="3863975" cy="655320"/>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535.6,&quot;left&quot;:474.2366137337749,&quot;top&quot;:75.65,&quot;width&quot;:635.9633862662253}"/>
</p:tagLst>
</file>

<file path=ppt/tags/tag65.xml><?xml version="1.0" encoding="utf-8"?>
<p:tagLst xmlns:p="http://schemas.openxmlformats.org/presentationml/2006/main">
  <p:tag name="KSO_WM_BEAUTIFY_FLAG" val="#wm#"/>
  <p:tag name="KSO_WM_UNIT_TYPE" val="l_h_a"/>
  <p:tag name="KSO_WM_UNIT_INDEX" val="1_1_1"/>
  <p:tag name="KSO_WM_UNIT_ID" val="diagram19882022_6*l_h_a*1_1_1"/>
  <p:tag name="KSO_WM_TEMPLATE_INDEX" val="19882022"/>
  <p:tag name="KSO_WM_TAG_VERSION" val="2.0"/>
  <p:tag name="KSO_WM_DIAGRAM_GROUP_CODE" val="l1-1"/>
  <p:tag name="KSO_WM_DIAGRAM_VIRTUALLY_FRAME" val="{&quot;height&quot;:535.6,&quot;left&quot;:474.2366137337749,&quot;top&quot;:75.65,&quot;width&quot;:635.9633862662253}"/>
</p:tagLst>
</file>

<file path=ppt/tags/tag66.xml><?xml version="1.0" encoding="utf-8"?>
<p:tagLst xmlns:p="http://schemas.openxmlformats.org/presentationml/2006/main">
  <p:tag name="KSO_WM_BEAUTIFY_FLAG" val="#wm#"/>
  <p:tag name="KSO_WM_UNIT_TYPE" val="l_h_i"/>
  <p:tag name="KSO_WM_UNIT_INDEX" val="1_1_2"/>
  <p:tag name="KSO_WM_UNIT_ID" val="diagram19882022_6*l_h_i*1_1_2"/>
  <p:tag name="KSO_WM_TEMPLATE_INDEX" val="19882022"/>
  <p:tag name="KSO_WM_TAG_VERSION" val="2.0"/>
  <p:tag name="KSO_WM_DIAGRAM_GROUP_CODE" val="l1-1"/>
  <p:tag name="KSO_WM_DIAGRAM_VIRTUALLY_FRAME" val="{&quot;height&quot;:535.6,&quot;left&quot;:474.2366137337749,&quot;top&quot;:75.65,&quot;width&quot;:635.9633862662253}"/>
</p:tagLst>
</file>

<file path=ppt/tags/tag67.xml><?xml version="1.0" encoding="utf-8"?>
<p:tagLst xmlns:p="http://schemas.openxmlformats.org/presentationml/2006/main">
  <p:tag name="KSO_WM_BEAUTIFY_FLAG" val="#wm#"/>
  <p:tag name="KSO_WM_UNIT_TYPE" val="l_h_i"/>
  <p:tag name="KSO_WM_UNIT_INDEX" val="1_1_1"/>
  <p:tag name="KSO_WM_UNIT_ID" val="diagram19882022_6*l_h_i*1_1_1"/>
  <p:tag name="KSO_WM_TEMPLATE_INDEX" val="19882022"/>
  <p:tag name="KSO_WM_TAG_VERSION" val="2.0"/>
  <p:tag name="KSO_WM_DIAGRAM_GROUP_CODE" val="l1-1"/>
  <p:tag name="KSO_WM_UNIT_SUBTYPE" val="d"/>
  <p:tag name="KSO_WM_DIAGRAM_VIRTUALLY_FRAME" val="{&quot;height&quot;:535.6,&quot;left&quot;:474.2366137337749,&quot;top&quot;:75.65,&quot;width&quot;:635.9633862662253}"/>
</p:tagLst>
</file>

<file path=ppt/tags/tag68.xml><?xml version="1.0" encoding="utf-8"?>
<p:tagLst xmlns:p="http://schemas.openxmlformats.org/presentationml/2006/main">
  <p:tag name="KSO_WM_DIAGRAM_VIRTUALLY_FRAME" val="{&quot;height&quot;:535.6,&quot;left&quot;:474.2366137337749,&quot;top&quot;:75.65,&quot;width&quot;:635.9633862662253}"/>
</p:tagLst>
</file>

<file path=ppt/tags/tag69.xml><?xml version="1.0" encoding="utf-8"?>
<p:tagLst xmlns:p="http://schemas.openxmlformats.org/presentationml/2006/main">
  <p:tag name="KSO_WM_BEAUTIFY_FLAG" val="#wm#"/>
  <p:tag name="KSO_WM_UNIT_TYPE" val="l_h_a"/>
  <p:tag name="KSO_WM_UNIT_INDEX" val="1_3_1"/>
  <p:tag name="KSO_WM_UNIT_ID" val="diagram19882022_6*l_h_a*1_3_1"/>
  <p:tag name="KSO_WM_TEMPLATE_INDEX" val="19882022"/>
  <p:tag name="KSO_WM_TAG_VERSION" val="2.0"/>
  <p:tag name="KSO_WM_DIAGRAM_GROUP_CODE" val="l1-1"/>
  <p:tag name="KSO_WM_DIAGRAM_VIRTUALLY_FRAME" val="{&quot;height&quot;:535.6,&quot;left&quot;:474.2366137337749,&quot;top&quot;:75.65,&quot;width&quot;:635.9633862662253}"/>
</p:tagLst>
</file>

<file path=ppt/tags/tag70.xml><?xml version="1.0" encoding="utf-8"?>
<p:tagLst xmlns:p="http://schemas.openxmlformats.org/presentationml/2006/main">
  <p:tag name="KSO_WM_BEAUTIFY_FLAG" val="#wm#"/>
  <p:tag name="KSO_WM_UNIT_TYPE" val="l_h_i"/>
  <p:tag name="KSO_WM_UNIT_INDEX" val="1_3_2"/>
  <p:tag name="KSO_WM_UNIT_ID" val="diagram19882022_6*l_h_i*1_3_2"/>
  <p:tag name="KSO_WM_TEMPLATE_INDEX" val="19882022"/>
  <p:tag name="KSO_WM_TAG_VERSION" val="2.0"/>
  <p:tag name="KSO_WM_DIAGRAM_GROUP_CODE" val="l1-1"/>
  <p:tag name="KSO_WM_DIAGRAM_VIRTUALLY_FRAME" val="{&quot;height&quot;:535.6,&quot;left&quot;:474.2366137337749,&quot;top&quot;:75.65,&quot;width&quot;:635.9633862662253}"/>
</p:tagLst>
</file>

<file path=ppt/tags/tag71.xml><?xml version="1.0" encoding="utf-8"?>
<p:tagLst xmlns:p="http://schemas.openxmlformats.org/presentationml/2006/main">
  <p:tag name="KSO_WM_BEAUTIFY_FLAG" val="#wm#"/>
  <p:tag name="KSO_WM_UNIT_TYPE" val="l_h_i"/>
  <p:tag name="KSO_WM_UNIT_INDEX" val="1_3_1"/>
  <p:tag name="KSO_WM_UNIT_ID" val="diagram19882022_6*l_h_i*1_3_1"/>
  <p:tag name="KSO_WM_TEMPLATE_INDEX" val="19882022"/>
  <p:tag name="KSO_WM_TAG_VERSION" val="2.0"/>
  <p:tag name="KSO_WM_DIAGRAM_GROUP_CODE" val="l1-1"/>
  <p:tag name="KSO_WM_UNIT_SUBTYPE" val="d"/>
  <p:tag name="KSO_WM_DIAGRAM_VIRTUALLY_FRAME" val="{&quot;height&quot;:535.6,&quot;left&quot;:474.2366137337749,&quot;top&quot;:75.65,&quot;width&quot;:635.9633862662253}"/>
</p:tagLst>
</file>

<file path=ppt/tags/tag72.xml><?xml version="1.0" encoding="utf-8"?>
<p:tagLst xmlns:p="http://schemas.openxmlformats.org/presentationml/2006/main">
  <p:tag name="KSO_WM_DIAGRAM_VIRTUALLY_FRAME" val="{&quot;height&quot;:535.6,&quot;left&quot;:474.2366137337749,&quot;top&quot;:75.65,&quot;width&quot;:635.9633862662253}"/>
</p:tagLst>
</file>

<file path=ppt/tags/tag73.xml><?xml version="1.0" encoding="utf-8"?>
<p:tagLst xmlns:p="http://schemas.openxmlformats.org/presentationml/2006/main">
  <p:tag name="KSO_WM_BEAUTIFY_FLAG" val="#wm#"/>
  <p:tag name="KSO_WM_UNIT_TYPE" val="l_h_a"/>
  <p:tag name="KSO_WM_UNIT_INDEX" val="1_5_1"/>
  <p:tag name="KSO_WM_UNIT_ID" val="diagram19882022_6*l_h_a*1_5_1"/>
  <p:tag name="KSO_WM_TEMPLATE_INDEX" val="19882022"/>
  <p:tag name="KSO_WM_TAG_VERSION" val="2.0"/>
  <p:tag name="KSO_WM_DIAGRAM_GROUP_CODE" val="l1-1"/>
  <p:tag name="KSO_WM_DIAGRAM_VIRTUALLY_FRAME" val="{&quot;height&quot;:535.6,&quot;left&quot;:474.2366137337749,&quot;top&quot;:75.65,&quot;width&quot;:635.9633862662253}"/>
</p:tagLst>
</file>

<file path=ppt/tags/tag74.xml><?xml version="1.0" encoding="utf-8"?>
<p:tagLst xmlns:p="http://schemas.openxmlformats.org/presentationml/2006/main">
  <p:tag name="KSO_WM_BEAUTIFY_FLAG" val="#wm#"/>
  <p:tag name="KSO_WM_UNIT_TYPE" val="l_h_i"/>
  <p:tag name="KSO_WM_UNIT_INDEX" val="1_5_2"/>
  <p:tag name="KSO_WM_UNIT_ID" val="diagram19882022_6*l_h_i*1_5_2"/>
  <p:tag name="KSO_WM_TEMPLATE_INDEX" val="19882022"/>
  <p:tag name="KSO_WM_TAG_VERSION" val="2.0"/>
  <p:tag name="KSO_WM_DIAGRAM_GROUP_CODE" val="l1-1"/>
  <p:tag name="KSO_WM_DIAGRAM_VIRTUALLY_FRAME" val="{&quot;height&quot;:535.6,&quot;left&quot;:474.2366137337749,&quot;top&quot;:75.65,&quot;width&quot;:635.9633862662253}"/>
</p:tagLst>
</file>

<file path=ppt/tags/tag75.xml><?xml version="1.0" encoding="utf-8"?>
<p:tagLst xmlns:p="http://schemas.openxmlformats.org/presentationml/2006/main">
  <p:tag name="KSO_WM_BEAUTIFY_FLAG" val="#wm#"/>
  <p:tag name="KSO_WM_UNIT_TYPE" val="l_h_i"/>
  <p:tag name="KSO_WM_UNIT_INDEX" val="1_5_1"/>
  <p:tag name="KSO_WM_UNIT_ID" val="diagram19882022_6*l_h_i*1_5_1"/>
  <p:tag name="KSO_WM_TEMPLATE_INDEX" val="19882022"/>
  <p:tag name="KSO_WM_TAG_VERSION" val="2.0"/>
  <p:tag name="KSO_WM_DIAGRAM_GROUP_CODE" val="l1-1"/>
  <p:tag name="KSO_WM_UNIT_SUBTYPE" val="d"/>
  <p:tag name="KSO_WM_DIAGRAM_VIRTUALLY_FRAME" val="{&quot;height&quot;:535.6,&quot;left&quot;:474.2366137337749,&quot;top&quot;:75.65,&quot;width&quot;:635.9633862662253}"/>
</p:tagLst>
</file>

<file path=ppt/tags/tag76.xml><?xml version="1.0" encoding="utf-8"?>
<p:tagLst xmlns:p="http://schemas.openxmlformats.org/presentationml/2006/main">
  <p:tag name="KSO_WM_DIAGRAM_VIRTUALLY_FRAME" val="{&quot;height&quot;:444.4,&quot;left&quot;:418.8,&quot;top&quot;:31.05,&quot;width&quot;:503.05}"/>
</p:tagLst>
</file>

<file path=ppt/tags/tag77.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78.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79.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80.xml><?xml version="1.0" encoding="utf-8"?>
<p:tagLst xmlns:p="http://schemas.openxmlformats.org/presentationml/2006/main">
  <p:tag name="KSO_WM_UNIT_TYPE" val="l_h_a"/>
  <p:tag name="KSO_WM_UNIT_INDEX" val="1_4_1"/>
  <p:tag name="KSO_WM_UNIT_ID" val="diagram19882022_6*l_h_a*1_4_1"/>
  <p:tag name="KSO_WM_TEMPLATE_INDEX" val="19882022"/>
  <p:tag name="KSO_WM_TAG_VERSION" val="2.0"/>
  <p:tag name="KSO_WM_DIAGRAM_GROUP_CODE" val="l1-1"/>
  <p:tag name="KSO_WM_DIAGRAM_VIRTUALLY_FRAME" val="{&quot;height&quot;:535.6,&quot;left&quot;:408.15,&quot;top&quot;:83.4,&quot;width&quot;:573.0500000000002}"/>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UNIT_TABLE_BEAUTIFY" val="smartTable{04cc756e-a29f-449c-88de-c3a61d3f6211}"/>
  <p:tag name="TABLE_ENDDRAG_ORIGIN_RECT" val="929*419"/>
  <p:tag name="TABLE_ENDDRAG_RECT" val="21*102*929*419"/>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UNIT_TABLE_BEAUTIFY" val="smartTable{95b170f0-38a7-4626-8d37-8d91af740068}"/>
  <p:tag name="TABLE_ENDDRAG_ORIGIN_RECT" val="926*426"/>
  <p:tag name="TABLE_ENDDRAG_RECT" val="18*90*927*426"/>
</p:tagLst>
</file>

<file path=ppt/tags/tag86.xml><?xml version="1.0" encoding="utf-8"?>
<p:tagLst xmlns:p="http://schemas.openxmlformats.org/presentationml/2006/main">
  <p:tag name="KSO_WM_BEAUTIFY_FLAG" val="#wm#"/>
  <p:tag name="KSO_WM_TEMPLATE_CATEGORY" val="custom"/>
  <p:tag name="KSO_WM_TEMPLATE_INDEX" val="20205081"/>
</p:tagLst>
</file>

<file path=ppt/tags/tag87.xml><?xml version="1.0" encoding="utf-8"?>
<p:tagLst xmlns:p="http://schemas.openxmlformats.org/presentationml/2006/main">
  <p:tag name="KSO_WM_DIAGRAM_VIRTUALLY_FRAME" val="{&quot;height&quot;:308.8,&quot;left&quot;:73.45,&quot;top&quot;:118.15,&quot;width&quot;:763}"/>
</p:tagLst>
</file>

<file path=ppt/tags/tag88.xml><?xml version="1.0" encoding="utf-8"?>
<p:tagLst xmlns:p="http://schemas.openxmlformats.org/presentationml/2006/main">
  <p:tag name="KSO_WM_DIAGRAM_VIRTUALLY_FRAME" val="{&quot;height&quot;:308.8,&quot;left&quot;:73.45,&quot;top&quot;:118.15,&quot;width&quot;:763}"/>
</p:tagLst>
</file>

<file path=ppt/tags/tag89.xml><?xml version="1.0" encoding="utf-8"?>
<p:tagLst xmlns:p="http://schemas.openxmlformats.org/presentationml/2006/main">
  <p:tag name="KSO_WM_DIAGRAM_VIRTUALLY_FRAME" val="{&quot;height&quot;:308.8,&quot;left&quot;:73.45,&quot;top&quot;:118.15,&quot;width&quot;:763}"/>
</p:tagLst>
</file>

<file path=ppt/tags/tag90.xml><?xml version="1.0" encoding="utf-8"?>
<p:tagLst xmlns:p="http://schemas.openxmlformats.org/presentationml/2006/main">
  <p:tag name="KSO_WM_DIAGRAM_VIRTUALLY_FRAME" val="{&quot;height&quot;:308.8,&quot;left&quot;:73.45,&quot;top&quot;:118.15,&quot;width&quot;:763}"/>
</p:tagLst>
</file>

<file path=ppt/tags/tag91.xml><?xml version="1.0" encoding="utf-8"?>
<p:tagLst xmlns:p="http://schemas.openxmlformats.org/presentationml/2006/main">
  <p:tag name="KSO_WM_DIAGRAM_VIRTUALLY_FRAME" val="{&quot;height&quot;:308.8,&quot;left&quot;:73.45,&quot;top&quot;:118.15,&quot;width&quot;:763}"/>
</p:tagLst>
</file>

<file path=ppt/tags/tag92.xml><?xml version="1.0" encoding="utf-8"?>
<p:tagLst xmlns:p="http://schemas.openxmlformats.org/presentationml/2006/main">
  <p:tag name="KSO_WM_DIAGRAM_VIRTUALLY_FRAME" val="{&quot;height&quot;:308.8,&quot;left&quot;:73.45,&quot;top&quot;:118.15,&quot;width&quot;:763}"/>
</p:tagLst>
</file>

<file path=ppt/tags/tag93.xml><?xml version="1.0" encoding="utf-8"?>
<p:tagLst xmlns:p="http://schemas.openxmlformats.org/presentationml/2006/main">
  <p:tag name="KSO_WM_DIAGRAM_VIRTUALLY_FRAME" val="{&quot;height&quot;:308.8,&quot;left&quot;:73.45,&quot;top&quot;:118.15,&quot;width&quot;:763}"/>
</p:tagLst>
</file>

<file path=ppt/tags/tag94.xml><?xml version="1.0" encoding="utf-8"?>
<p:tagLst xmlns:p="http://schemas.openxmlformats.org/presentationml/2006/main">
  <p:tag name="KSO_WM_DIAGRAM_VIRTUALLY_FRAME" val="{&quot;height&quot;:308.8,&quot;left&quot;:73.45,&quot;top&quot;:118.15,&quot;width&quot;:763}"/>
</p:tagLst>
</file>

<file path=ppt/tags/tag95.xml><?xml version="1.0" encoding="utf-8"?>
<p:tagLst xmlns:p="http://schemas.openxmlformats.org/presentationml/2006/main">
  <p:tag name="KSO_WM_DIAGRAM_VIRTUALLY_FRAME" val="{&quot;height&quot;:308.8,&quot;left&quot;:73.45,&quot;top&quot;:118.15,&quot;width&quot;:763}"/>
</p:tagLst>
</file>

<file path=ppt/tags/tag96.xml><?xml version="1.0" encoding="utf-8"?>
<p:tagLst xmlns:p="http://schemas.openxmlformats.org/presentationml/2006/main">
  <p:tag name="KSO_WM_DIAGRAM_VIRTUALLY_FRAME" val="{&quot;height&quot;:308.8,&quot;left&quot;:73.45,&quot;top&quot;:118.15,&quot;width&quot;:763}"/>
</p:tagLst>
</file>

<file path=ppt/tags/tag97.xml><?xml version="1.0" encoding="utf-8"?>
<p:tagLst xmlns:p="http://schemas.openxmlformats.org/presentationml/2006/main">
  <p:tag name="KSO_WM_DIAGRAM_VIRTUALLY_FRAME" val="{&quot;height&quot;:308.8,&quot;left&quot;:73.45,&quot;top&quot;:118.15,&quot;width&quot;:763}"/>
</p:tagLst>
</file>

<file path=ppt/tags/tag98.xml><?xml version="1.0" encoding="utf-8"?>
<p:tagLst xmlns:p="http://schemas.openxmlformats.org/presentationml/2006/main">
  <p:tag name="KSO_WM_DIAGRAM_VIRTUALLY_FRAME" val="{&quot;height&quot;:308.8,&quot;left&quot;:73.45,&quot;top&quot;:118.15,&quot;width&quot;:763}"/>
</p:tagLst>
</file>

<file path=ppt/tags/tag99.xml><?xml version="1.0" encoding="utf-8"?>
<p:tagLst xmlns:p="http://schemas.openxmlformats.org/presentationml/2006/main">
  <p:tag name="KSO_WM_DIAGRAM_VIRTUALLY_FRAME" val="{&quot;height&quot;:308.8,&quot;left&quot;:73.45,&quot;top&quot;:118.15,&quot;width&quot;:763}"/>
</p:tagLst>
</file>

<file path=ppt/tags/tag100.xml><?xml version="1.0" encoding="utf-8"?>
<p:tagLst xmlns:p="http://schemas.openxmlformats.org/presentationml/2006/main">
  <p:tag name="KSO_WM_DIAGRAM_VIRTUALLY_FRAME" val="{&quot;height&quot;:308.8,&quot;left&quot;:73.45,&quot;top&quot;:118.15,&quot;width&quot;:763}"/>
</p:tagLst>
</file>

<file path=ppt/tags/tag101.xml><?xml version="1.0" encoding="utf-8"?>
<p:tagLst xmlns:p="http://schemas.openxmlformats.org/presentationml/2006/main">
  <p:tag name="KSO_WM_DIAGRAM_VIRTUALLY_FRAME" val="{&quot;height&quot;:308.8,&quot;left&quot;:73.45,&quot;top&quot;:118.15,&quot;width&quot;:763}"/>
</p:tagLst>
</file>

<file path=ppt/tags/tag102.xml><?xml version="1.0" encoding="utf-8"?>
<p:tagLst xmlns:p="http://schemas.openxmlformats.org/presentationml/2006/main">
  <p:tag name="KSO_WM_DIAGRAM_VIRTUALLY_FRAME" val="{&quot;height&quot;:308.8,&quot;left&quot;:73.45,&quot;top&quot;:118.15,&quot;width&quot;:763}"/>
</p:tagLst>
</file>

<file path=ppt/tags/tag103.xml><?xml version="1.0" encoding="utf-8"?>
<p:tagLst xmlns:p="http://schemas.openxmlformats.org/presentationml/2006/main">
  <p:tag name="KSO_WM_DIAGRAM_VIRTUALLY_FRAME" val="{&quot;height&quot;:308.8,&quot;left&quot;:73.45,&quot;top&quot;:118.15,&quot;width&quot;:763}"/>
</p:tagLst>
</file>

<file path=ppt/tags/tag104.xml><?xml version="1.0" encoding="utf-8"?>
<p:tagLst xmlns:p="http://schemas.openxmlformats.org/presentationml/2006/main">
  <p:tag name="KSO_WM_DIAGRAM_VIRTUALLY_FRAME" val="{&quot;height&quot;:308.8,&quot;left&quot;:73.45,&quot;top&quot;:118.15,&quot;width&quot;:763}"/>
</p:tagLst>
</file>

<file path=ppt/tags/tag105.xml><?xml version="1.0" encoding="utf-8"?>
<p:tagLst xmlns:p="http://schemas.openxmlformats.org/presentationml/2006/main">
  <p:tag name="KSO_WM_DIAGRAM_VIRTUALLY_FRAME" val="{&quot;height&quot;:308.8,&quot;left&quot;:73.45,&quot;top&quot;:118.15,&quot;width&quot;:763}"/>
</p:tagLst>
</file>

<file path=ppt/tags/tag106.xml><?xml version="1.0" encoding="utf-8"?>
<p:tagLst xmlns:p="http://schemas.openxmlformats.org/presentationml/2006/main">
  <p:tag name="KSO_WM_DIAGRAM_VIRTUALLY_FRAME" val="{&quot;height&quot;:308.8,&quot;left&quot;:73.45,&quot;top&quot;:118.15,&quot;width&quot;:763}"/>
</p:tagLst>
</file>

<file path=ppt/tags/tag107.xml><?xml version="1.0" encoding="utf-8"?>
<p:tagLst xmlns:p="http://schemas.openxmlformats.org/presentationml/2006/main">
  <p:tag name="KSO_WM_DIAGRAM_VIRTUALLY_FRAME" val="{&quot;height&quot;:308.8,&quot;left&quot;:73.45,&quot;top&quot;:118.15,&quot;width&quot;:763}"/>
</p:tagLst>
</file>

<file path=ppt/tags/tag108.xml><?xml version="1.0" encoding="utf-8"?>
<p:tagLst xmlns:p="http://schemas.openxmlformats.org/presentationml/2006/main">
  <p:tag name="KSO_WM_DIAGRAM_VIRTUALLY_FRAME" val="{&quot;height&quot;:308.8,&quot;left&quot;:73.45,&quot;top&quot;:118.15,&quot;width&quot;:763}"/>
</p:tagLst>
</file>

<file path=ppt/tags/tag109.xml><?xml version="1.0" encoding="utf-8"?>
<p:tagLst xmlns:p="http://schemas.openxmlformats.org/presentationml/2006/main">
  <p:tag name="KSO_WM_DIAGRAM_VIRTUALLY_FRAME" val="{&quot;height&quot;:308.8,&quot;left&quot;:73.45,&quot;top&quot;:118.15,&quot;width&quot;:763}"/>
</p:tagLst>
</file>

<file path=ppt/tags/tag110.xml><?xml version="1.0" encoding="utf-8"?>
<p:tagLst xmlns:p="http://schemas.openxmlformats.org/presentationml/2006/main">
  <p:tag name="KSO_WM_DIAGRAM_VIRTUALLY_FRAME" val="{&quot;height&quot;:308.8,&quot;left&quot;:73.45,&quot;top&quot;:118.15,&quot;width&quot;:763}"/>
</p:tagLst>
</file>

<file path=ppt/tags/tag111.xml><?xml version="1.0" encoding="utf-8"?>
<p:tagLst xmlns:p="http://schemas.openxmlformats.org/presentationml/2006/main">
  <p:tag name="KSO_WM_DIAGRAM_VIRTUALLY_FRAME" val="{&quot;height&quot;:308.8,&quot;left&quot;:73.45,&quot;top&quot;:118.15,&quot;width&quot;:763}"/>
</p:tagLst>
</file>

<file path=ppt/tags/tag112.xml><?xml version="1.0" encoding="utf-8"?>
<p:tagLst xmlns:p="http://schemas.openxmlformats.org/presentationml/2006/main">
  <p:tag name="KSO_WM_DIAGRAM_VIRTUALLY_FRAME" val="{&quot;height&quot;:308.8,&quot;left&quot;:73.45,&quot;top&quot;:118.15,&quot;width&quot;:763}"/>
</p:tagLst>
</file>

<file path=ppt/tags/tag113.xml><?xml version="1.0" encoding="utf-8"?>
<p:tagLst xmlns:p="http://schemas.openxmlformats.org/presentationml/2006/main">
  <p:tag name="KSO_WM_DIAGRAM_VIRTUALLY_FRAME" val="{&quot;height&quot;:308.8,&quot;left&quot;:73.45,&quot;top&quot;:118.15,&quot;width&quot;:763}"/>
</p:tagLst>
</file>

<file path=ppt/tags/tag114.xml><?xml version="1.0" encoding="utf-8"?>
<p:tagLst xmlns:p="http://schemas.openxmlformats.org/presentationml/2006/main">
  <p:tag name="KSO_WM_DIAGRAM_VIRTUALLY_FRAME" val="{&quot;height&quot;:308.8,&quot;left&quot;:73.45,&quot;top&quot;:118.15,&quot;width&quot;:763}"/>
</p:tagLst>
</file>

<file path=ppt/tags/tag115.xml><?xml version="1.0" encoding="utf-8"?>
<p:tagLst xmlns:p="http://schemas.openxmlformats.org/presentationml/2006/main">
  <p:tag name="KSO_WM_DIAGRAM_VIRTUALLY_FRAME" val="{&quot;height&quot;:308.8,&quot;left&quot;:73.45,&quot;top&quot;:118.15,&quot;width&quot;:763}"/>
</p:tagLst>
</file>

<file path=ppt/tags/tag116.xml><?xml version="1.0" encoding="utf-8"?>
<p:tagLst xmlns:p="http://schemas.openxmlformats.org/presentationml/2006/main">
  <p:tag name="KSO_WM_DIAGRAM_VIRTUALLY_FRAME" val="{&quot;height&quot;:308.8,&quot;left&quot;:73.45,&quot;top&quot;:118.15,&quot;width&quot;:763}"/>
</p:tagLst>
</file>

<file path=ppt/tags/tag117.xml><?xml version="1.0" encoding="utf-8"?>
<p:tagLst xmlns:p="http://schemas.openxmlformats.org/presentationml/2006/main">
  <p:tag name="KSO_WM_DIAGRAM_VIRTUALLY_FRAME" val="{&quot;height&quot;:308.8,&quot;left&quot;:73.45,&quot;top&quot;:118.15,&quot;width&quot;:763}"/>
</p:tagLst>
</file>

<file path=ppt/tags/tag118.xml><?xml version="1.0" encoding="utf-8"?>
<p:tagLst xmlns:p="http://schemas.openxmlformats.org/presentationml/2006/main">
  <p:tag name="KSO_WM_DIAGRAM_VIRTUALLY_FRAME" val="{&quot;height&quot;:308.8,&quot;left&quot;:73.45,&quot;top&quot;:118.15,&quot;width&quot;:763}"/>
</p:tagLst>
</file>

<file path=ppt/tags/tag119.xml><?xml version="1.0" encoding="utf-8"?>
<p:tagLst xmlns:p="http://schemas.openxmlformats.org/presentationml/2006/main">
  <p:tag name="KSO_WM_DIAGRAM_VIRTUALLY_FRAME" val="{&quot;height&quot;:308.8,&quot;left&quot;:73.45,&quot;top&quot;:118.15,&quot;width&quot;:763}"/>
</p:tagLst>
</file>

<file path=ppt/tags/tag120.xml><?xml version="1.0" encoding="utf-8"?>
<p:tagLst xmlns:p="http://schemas.openxmlformats.org/presentationml/2006/main">
  <p:tag name="KSO_WM_DIAGRAM_VIRTUALLY_FRAME" val="{&quot;height&quot;:308.8,&quot;left&quot;:73.45,&quot;top&quot;:118.15,&quot;width&quot;:763}"/>
</p:tagLst>
</file>

<file path=ppt/tags/tag121.xml><?xml version="1.0" encoding="utf-8"?>
<p:tagLst xmlns:p="http://schemas.openxmlformats.org/presentationml/2006/main">
  <p:tag name="KSO_WM_DIAGRAM_VIRTUALLY_FRAME" val="{&quot;height&quot;:308.8,&quot;left&quot;:73.45,&quot;top&quot;:118.15,&quot;width&quot;:763}"/>
</p:tagLst>
</file>

<file path=ppt/tags/tag122.xml><?xml version="1.0" encoding="utf-8"?>
<p:tagLst xmlns:p="http://schemas.openxmlformats.org/presentationml/2006/main">
  <p:tag name="KSO_WM_DIAGRAM_VIRTUALLY_FRAME" val="{&quot;height&quot;:308.8,&quot;left&quot;:73.45,&quot;top&quot;:118.15,&quot;width&quot;:763}"/>
</p:tagLst>
</file>

<file path=ppt/tags/tag123.xml><?xml version="1.0" encoding="utf-8"?>
<p:tagLst xmlns:p="http://schemas.openxmlformats.org/presentationml/2006/main">
  <p:tag name="KSO_WM_DIAGRAM_VIRTUALLY_FRAME" val="{&quot;height&quot;:308.8,&quot;left&quot;:73.45,&quot;top&quot;:118.15,&quot;width&quot;:763}"/>
</p:tagLst>
</file>

<file path=ppt/tags/tag124.xml><?xml version="1.0" encoding="utf-8"?>
<p:tagLst xmlns:p="http://schemas.openxmlformats.org/presentationml/2006/main">
  <p:tag name="KSO_WM_DIAGRAM_VIRTUALLY_FRAME" val="{&quot;height&quot;:308.8,&quot;left&quot;:73.45,&quot;top&quot;:118.15,&quot;width&quot;:763}"/>
</p:tagLst>
</file>

<file path=ppt/tags/tag125.xml><?xml version="1.0" encoding="utf-8"?>
<p:tagLst xmlns:p="http://schemas.openxmlformats.org/presentationml/2006/main">
  <p:tag name="KSO_WM_DIAGRAM_VIRTUALLY_FRAME" val="{&quot;height&quot;:308.8,&quot;left&quot;:73.45,&quot;top&quot;:118.15,&quot;width&quot;:763}"/>
</p:tagLst>
</file>

<file path=ppt/tags/tag126.xml><?xml version="1.0" encoding="utf-8"?>
<p:tagLst xmlns:p="http://schemas.openxmlformats.org/presentationml/2006/main">
  <p:tag name="KSO_WM_DIAGRAM_VIRTUALLY_FRAME" val="{&quot;height&quot;:308.8,&quot;left&quot;:73.45,&quot;top&quot;:118.15,&quot;width&quot;:763}"/>
</p:tagLst>
</file>

<file path=ppt/tags/tag127.xml><?xml version="1.0" encoding="utf-8"?>
<p:tagLst xmlns:p="http://schemas.openxmlformats.org/presentationml/2006/main">
  <p:tag name="KSO_WM_DIAGRAM_VIRTUALLY_FRAME" val="{&quot;height&quot;:308.8,&quot;left&quot;:73.45,&quot;top&quot;:118.15,&quot;width&quot;:763}"/>
</p:tagLst>
</file>

<file path=ppt/tags/tag128.xml><?xml version="1.0" encoding="utf-8"?>
<p:tagLst xmlns:p="http://schemas.openxmlformats.org/presentationml/2006/main">
  <p:tag name="KSO_WM_DIAGRAM_VIRTUALLY_FRAME" val="{&quot;height&quot;:308.8,&quot;left&quot;:73.45,&quot;top&quot;:118.15,&quot;width&quot;:763}"/>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UNIT_TABLE_BEAUTIFY" val="smartTable{f778697c-7262-4cd7-8876-0bf92c7dae89}"/>
  <p:tag name="TABLE_ENDDRAG_ORIGIN_RECT" val="898*363"/>
  <p:tag name="TABLE_ENDDRAG_RECT" val="24*132*898*363"/>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UNIT_TABLE_BEAUTIFY" val="smartTable{a390cf3f-67b7-4f96-8636-9c2438ab79c7}"/>
  <p:tag name="TABLE_ENDDRAG_ORIGIN_RECT" val="924*417"/>
  <p:tag name="TABLE_ENDDRAG_RECT" val="20*106*924*417"/>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13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7.xml><?xml version="1.0" encoding="utf-8"?>
<p:tagLst xmlns:p="http://schemas.openxmlformats.org/presentationml/2006/main">
  <p:tag name="commondata" val="eyJjb3VudCI6MTgsImhkaWQiOiIzOGZiMGVjMWJlZWM4ZDg1YTliZDA2MzU5ODQ5NGIzNiIsInVzZXJDb3VudCI6Mn0="/>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938</Words>
  <Application>WPS 演示</Application>
  <PresentationFormat>宽屏</PresentationFormat>
  <Paragraphs>145</Paragraphs>
  <Slides>10</Slides>
  <Notes>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10</vt:i4>
      </vt:variant>
    </vt:vector>
  </HeadingPairs>
  <TitlesOfParts>
    <vt:vector size="25" baseType="lpstr">
      <vt:lpstr>Arial</vt:lpstr>
      <vt:lpstr>宋体</vt:lpstr>
      <vt:lpstr>Wingdings</vt:lpstr>
      <vt:lpstr>微软雅黑</vt:lpstr>
      <vt:lpstr>Wingdings</vt:lpstr>
      <vt:lpstr>颜简体</vt:lpstr>
      <vt:lpstr>汉仪雅酷黑 95W</vt:lpstr>
      <vt:lpstr>04b</vt:lpstr>
      <vt:lpstr>+中文标题</vt:lpstr>
      <vt:lpstr>Arial Unicode MS</vt:lpstr>
      <vt:lpstr>Calibri</vt:lpstr>
      <vt:lpstr>颜简体</vt:lpstr>
      <vt:lpstr>方正小标宋简体</vt:lpstr>
      <vt:lpstr>仓耳明楷 W04</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63135</dc:creator>
  <cp:lastModifiedBy>IRB</cp:lastModifiedBy>
  <cp:revision>219</cp:revision>
  <dcterms:created xsi:type="dcterms:W3CDTF">2019-06-19T02:08:00Z</dcterms:created>
  <dcterms:modified xsi:type="dcterms:W3CDTF">2026-09-07T03:32:36Z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2052-12.1.0.26988</vt:lpwstr>
  </property>
  <property fmtid="{D5CDD505-2E9C-101B-9397-08002B2CF9AE}" pid="3" name="KSOTemplateUUID">
    <vt:lpwstr>v1.0_mb_kB/Khaxh/vIHLVDdXzCbWw==</vt:lpwstr>
  </property>
  <property fmtid="{D5CDD505-2E9C-101B-9397-08002B2CF9AE}" pid="4" name="ICV">
    <vt:lpwstr>7A90E2D6310A461AACFD26EB2402218C_13</vt:lpwstr>
  </property>
</Properties>
</file>