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446" r:id="rId3"/>
    <p:sldId id="413" r:id="rId5"/>
    <p:sldId id="440" r:id="rId6"/>
    <p:sldId id="424" r:id="rId7"/>
    <p:sldId id="443" r:id="rId8"/>
    <p:sldId id="442" r:id="rId9"/>
    <p:sldId id="447" r:id="rId10"/>
  </p:sldIdLst>
  <p:sldSz cx="12192000" cy="6858000"/>
  <p:notesSz cx="6858000" cy="9144000"/>
  <p:embeddedFontLst>
    <p:embeddedFont>
      <p:font typeface="微软雅黑" panose="020B0503020204020204" pitchFamily="34" charset="-122"/>
      <p:regular r:id="rId14"/>
      <p:bold r:id="rId15"/>
    </p:embeddedFont>
    <p:embeddedFont>
      <p:font typeface="汉仪雅酷黑 95W" panose="020B0A04020202020204" charset="-122"/>
      <p:bold r:id="rId16"/>
    </p:embeddedFont>
    <p:embeddedFont>
      <p:font typeface="Calibri" panose="020F0502020204030204" charset="0"/>
      <p:regular r:id="rId17"/>
      <p:bold r:id="rId18"/>
      <p:italic r:id="rId19"/>
      <p:boldItalic r:id="rId20"/>
    </p:embeddedFont>
  </p:embeddedFontLst>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7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130"/>
    <a:srgbClr val="FFFFFF"/>
    <a:srgbClr val="540000"/>
    <a:srgbClr val="D80000"/>
    <a:srgbClr val="E20000"/>
    <a:srgbClr val="BC0000"/>
    <a:srgbClr val="FE8900"/>
    <a:srgbClr val="DE2431"/>
    <a:srgbClr val="01579B"/>
    <a:srgbClr val="29B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2"/>
        <p:guide pos="373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ags" Target="tags/tag134.xml"/><Relationship Id="rId20" Type="http://schemas.openxmlformats.org/officeDocument/2006/relationships/font" Target="fonts/font7.fntdata"/><Relationship Id="rId2" Type="http://schemas.openxmlformats.org/officeDocument/2006/relationships/theme" Target="theme/theme1.xml"/><Relationship Id="rId19" Type="http://schemas.openxmlformats.org/officeDocument/2006/relationships/font" Target="fonts/font6.fntdata"/><Relationship Id="rId18" Type="http://schemas.openxmlformats.org/officeDocument/2006/relationships/font" Target="fonts/font5.fntdata"/><Relationship Id="rId17" Type="http://schemas.openxmlformats.org/officeDocument/2006/relationships/font" Target="fonts/font4.fntdata"/><Relationship Id="rId16" Type="http://schemas.openxmlformats.org/officeDocument/2006/relationships/font" Target="fonts/font3.fntdata"/><Relationship Id="rId15" Type="http://schemas.openxmlformats.org/officeDocument/2006/relationships/font" Target="fonts/font2.fntdata"/><Relationship Id="rId14" Type="http://schemas.openxmlformats.org/officeDocument/2006/relationships/font" Target="fonts/font1.fntdata"/><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5" Type="http://schemas.openxmlformats.org/officeDocument/2006/relationships/slideLayout" Target="../slideLayouts/slideLayout1.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7" Type="http://schemas.openxmlformats.org/officeDocument/2006/relationships/slideLayout" Target="../slideLayouts/slideLayout2.xml"/><Relationship Id="rId46" Type="http://schemas.openxmlformats.org/officeDocument/2006/relationships/tags" Target="../tags/tag119.xml"/><Relationship Id="rId45" Type="http://schemas.openxmlformats.org/officeDocument/2006/relationships/image" Target="../media/image6.png"/><Relationship Id="rId44" Type="http://schemas.openxmlformats.org/officeDocument/2006/relationships/tags" Target="../tags/tag118.xml"/><Relationship Id="rId43" Type="http://schemas.openxmlformats.org/officeDocument/2006/relationships/tags" Target="../tags/tag117.xml"/><Relationship Id="rId42" Type="http://schemas.openxmlformats.org/officeDocument/2006/relationships/image" Target="../media/image5.svg"/><Relationship Id="rId41" Type="http://schemas.openxmlformats.org/officeDocument/2006/relationships/image" Target="../media/image4.png"/><Relationship Id="rId40" Type="http://schemas.openxmlformats.org/officeDocument/2006/relationships/tags" Target="../tags/tag116.xml"/><Relationship Id="rId4" Type="http://schemas.openxmlformats.org/officeDocument/2006/relationships/tags" Target="../tags/tag80.xml"/><Relationship Id="rId39" Type="http://schemas.openxmlformats.org/officeDocument/2006/relationships/tags" Target="../tags/tag115.xml"/><Relationship Id="rId38" Type="http://schemas.openxmlformats.org/officeDocument/2006/relationships/tags" Target="../tags/tag114.xml"/><Relationship Id="rId37" Type="http://schemas.openxmlformats.org/officeDocument/2006/relationships/tags" Target="../tags/tag113.xml"/><Relationship Id="rId36" Type="http://schemas.openxmlformats.org/officeDocument/2006/relationships/tags" Target="../tags/tag112.xml"/><Relationship Id="rId35" Type="http://schemas.openxmlformats.org/officeDocument/2006/relationships/tags" Target="../tags/tag111.xml"/><Relationship Id="rId34" Type="http://schemas.openxmlformats.org/officeDocument/2006/relationships/tags" Target="../tags/tag110.xml"/><Relationship Id="rId33" Type="http://schemas.openxmlformats.org/officeDocument/2006/relationships/tags" Target="../tags/tag109.xml"/><Relationship Id="rId32" Type="http://schemas.openxmlformats.org/officeDocument/2006/relationships/tags" Target="../tags/tag108.xml"/><Relationship Id="rId31" Type="http://schemas.openxmlformats.org/officeDocument/2006/relationships/tags" Target="../tags/tag107.xml"/><Relationship Id="rId30" Type="http://schemas.openxmlformats.org/officeDocument/2006/relationships/tags" Target="../tags/tag106.xml"/><Relationship Id="rId3" Type="http://schemas.openxmlformats.org/officeDocument/2006/relationships/tags" Target="../tags/tag79.xml"/><Relationship Id="rId29" Type="http://schemas.openxmlformats.org/officeDocument/2006/relationships/tags" Target="../tags/tag105.xml"/><Relationship Id="rId28" Type="http://schemas.openxmlformats.org/officeDocument/2006/relationships/tags" Target="../tags/tag104.xml"/><Relationship Id="rId27" Type="http://schemas.openxmlformats.org/officeDocument/2006/relationships/tags" Target="../tags/tag103.xml"/><Relationship Id="rId26" Type="http://schemas.openxmlformats.org/officeDocument/2006/relationships/tags" Target="../tags/tag102.xml"/><Relationship Id="rId25" Type="http://schemas.openxmlformats.org/officeDocument/2006/relationships/tags" Target="../tags/tag101.xml"/><Relationship Id="rId24" Type="http://schemas.openxmlformats.org/officeDocument/2006/relationships/tags" Target="../tags/tag100.xml"/><Relationship Id="rId23" Type="http://schemas.openxmlformats.org/officeDocument/2006/relationships/tags" Target="../tags/tag99.xml"/><Relationship Id="rId22" Type="http://schemas.openxmlformats.org/officeDocument/2006/relationships/tags" Target="../tags/tag98.xml"/><Relationship Id="rId21" Type="http://schemas.openxmlformats.org/officeDocument/2006/relationships/tags" Target="../tags/tag97.xml"/><Relationship Id="rId20" Type="http://schemas.openxmlformats.org/officeDocument/2006/relationships/tags" Target="../tags/tag96.xml"/><Relationship Id="rId2" Type="http://schemas.openxmlformats.org/officeDocument/2006/relationships/tags" Target="../tags/tag78.xml"/><Relationship Id="rId19" Type="http://schemas.openxmlformats.org/officeDocument/2006/relationships/tags" Target="../tags/tag95.xml"/><Relationship Id="rId18" Type="http://schemas.openxmlformats.org/officeDocument/2006/relationships/tags" Target="../tags/tag94.xml"/><Relationship Id="rId17" Type="http://schemas.openxmlformats.org/officeDocument/2006/relationships/tags" Target="../tags/tag93.xml"/><Relationship Id="rId16" Type="http://schemas.openxmlformats.org/officeDocument/2006/relationships/tags" Target="../tags/tag9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tags" Target="../tags/tag88.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tags" Target="../tags/tag7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0.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2" Type="http://schemas.openxmlformats.org/officeDocument/2006/relationships/slideLayout" Target="../slideLayouts/slideLayout2.xml"/><Relationship Id="rId11" Type="http://schemas.openxmlformats.org/officeDocument/2006/relationships/tags" Target="../tags/tag130.xml"/><Relationship Id="rId10" Type="http://schemas.openxmlformats.org/officeDocument/2006/relationships/image" Target="../media/image6.png"/><Relationship Id="rId1" Type="http://schemas.openxmlformats.org/officeDocument/2006/relationships/tags" Target="../tags/tag12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33.xml"/><Relationship Id="rId3" Type="http://schemas.openxmlformats.org/officeDocument/2006/relationships/image" Target="../media/image2.png"/><Relationship Id="rId2" Type="http://schemas.openxmlformats.org/officeDocument/2006/relationships/tags" Target="../tags/tag132.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微信图片_20240129092320"/>
          <p:cNvPicPr>
            <a:picLocks noChangeAspect="1"/>
          </p:cNvPicPr>
          <p:nvPr/>
        </p:nvPicPr>
        <p:blipFill>
          <a:blip r:embed="rId1"/>
          <a:srcRect l="4864" r="43581"/>
          <a:stretch>
            <a:fillRect/>
          </a:stretch>
        </p:blipFill>
        <p:spPr>
          <a:xfrm>
            <a:off x="7452995" y="0"/>
            <a:ext cx="5506085" cy="6864350"/>
          </a:xfrm>
          <a:prstGeom prst="rect">
            <a:avLst/>
          </a:prstGeom>
        </p:spPr>
      </p:pic>
      <p:sp>
        <p:nvSpPr>
          <p:cNvPr id="15" name="矩形 14"/>
          <p:cNvSpPr/>
          <p:nvPr/>
        </p:nvSpPr>
        <p:spPr>
          <a:xfrm flipV="1">
            <a:off x="635" y="0"/>
            <a:ext cx="7710805" cy="6864985"/>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6" name="文本框 145"/>
          <p:cNvSpPr txBox="1"/>
          <p:nvPr/>
        </p:nvSpPr>
        <p:spPr>
          <a:xfrm>
            <a:off x="4632960" y="303848"/>
            <a:ext cx="2926080" cy="460375"/>
          </a:xfrm>
          <a:prstGeom prst="rect">
            <a:avLst/>
          </a:prstGeom>
          <a:noFill/>
          <a:ln>
            <a:noFill/>
          </a:ln>
        </p:spPr>
        <p:txBody>
          <a:bodyPr wrap="none" rtlCol="0">
            <a:spAutoFit/>
          </a:bodyPr>
          <a:p>
            <a:pPr algn="l"/>
            <a:r>
              <a:rPr lang="zh-CN" altLang="en-US" sz="2400">
                <a:solidFill>
                  <a:schemeClr val="bg1"/>
                </a:solidFill>
                <a:latin typeface="颜简体" panose="020B0503020204020204" charset="-122"/>
                <a:ea typeface="颜简体" panose="020B0503020204020204" charset="-122"/>
                <a:cs typeface="颜简体" panose="020B0503020204020204" charset="-122"/>
              </a:rPr>
              <a:t>厚德精医</a:t>
            </a:r>
            <a:r>
              <a:rPr lang="en-US" altLang="zh-CN" sz="2400">
                <a:solidFill>
                  <a:schemeClr val="bg1"/>
                </a:solidFill>
                <a:latin typeface="颜简体" panose="020B0503020204020204" charset="-122"/>
                <a:ea typeface="颜简体" panose="020B0503020204020204" charset="-122"/>
                <a:cs typeface="颜简体" panose="020B0503020204020204" charset="-122"/>
              </a:rPr>
              <a:t>  </a:t>
            </a:r>
            <a:r>
              <a:rPr lang="zh-CN" altLang="en-US" sz="2400">
                <a:solidFill>
                  <a:schemeClr val="bg1"/>
                </a:solidFill>
                <a:latin typeface="颜简体" panose="020B0503020204020204" charset="-122"/>
                <a:ea typeface="颜简体" panose="020B0503020204020204" charset="-122"/>
                <a:cs typeface="颜简体" panose="020B0503020204020204" charset="-122"/>
              </a:rPr>
              <a:t>止于至善</a:t>
            </a:r>
            <a:endParaRPr lang="zh-CN" altLang="en-US" sz="2400">
              <a:solidFill>
                <a:schemeClr val="bg1"/>
              </a:solidFill>
              <a:latin typeface="颜简体" panose="020B0503020204020204" charset="-122"/>
              <a:ea typeface="颜简体" panose="020B0503020204020204" charset="-122"/>
              <a:cs typeface="颜简体" panose="020B0503020204020204" charset="-122"/>
            </a:endParaRPr>
          </a:p>
        </p:txBody>
      </p:sp>
      <p:pic>
        <p:nvPicPr>
          <p:cNvPr id="3" name="图片 2" descr="LOGO01（反白） - 副本"/>
          <p:cNvPicPr>
            <a:picLocks noChangeAspect="1"/>
          </p:cNvPicPr>
          <p:nvPr/>
        </p:nvPicPr>
        <p:blipFill>
          <a:blip r:embed="rId2"/>
          <a:stretch>
            <a:fillRect/>
          </a:stretch>
        </p:blipFill>
        <p:spPr>
          <a:xfrm>
            <a:off x="168275" y="192405"/>
            <a:ext cx="3863975" cy="655320"/>
          </a:xfrm>
          <a:prstGeom prst="rect">
            <a:avLst/>
          </a:prstGeom>
        </p:spPr>
      </p:pic>
      <p:sp>
        <p:nvSpPr>
          <p:cNvPr id="10" name="文本框 9"/>
          <p:cNvSpPr txBox="1"/>
          <p:nvPr/>
        </p:nvSpPr>
        <p:spPr>
          <a:xfrm>
            <a:off x="378460" y="1175385"/>
            <a:ext cx="8628380" cy="2854960"/>
          </a:xfrm>
          <a:prstGeom prst="rect">
            <a:avLst/>
          </a:prstGeom>
          <a:noFill/>
        </p:spPr>
        <p:txBody>
          <a:bodyPr wrap="square" rtlCol="0">
            <a:noAutofit/>
          </a:bodyPr>
          <a:p>
            <a:r>
              <a:rPr lang="zh-CN" altLang="en-US" sz="3200" b="1" dirty="0">
                <a:solidFill>
                  <a:schemeClr val="bg1"/>
                </a:solidFill>
                <a:latin typeface="微软雅黑" panose="020B0503020204020204" pitchFamily="34" charset="-122"/>
                <a:ea typeface="微软雅黑" panose="020B0503020204020204" pitchFamily="34" charset="-122"/>
              </a:rPr>
              <a:t>项目名称：</a:t>
            </a:r>
            <a:endParaRPr lang="zh-CN" altLang="en-US" sz="3200" b="1" dirty="0">
              <a:solidFill>
                <a:schemeClr val="bg1"/>
              </a:solidFill>
              <a:latin typeface="微软雅黑" panose="020B0503020204020204" pitchFamily="34" charset="-122"/>
              <a:ea typeface="微软雅黑" panose="020B0503020204020204" pitchFamily="34" charset="-122"/>
            </a:endParaRPr>
          </a:p>
          <a:p>
            <a:endParaRPr lang="zh-CN" altLang="en-US" sz="4000" b="1" dirty="0">
              <a:solidFill>
                <a:schemeClr val="bg1"/>
              </a:solidFill>
              <a:latin typeface="微软雅黑" panose="020B0503020204020204" pitchFamily="34" charset="-122"/>
              <a:ea typeface="微软雅黑" panose="020B0503020204020204" pitchFamily="34" charset="-122"/>
            </a:endParaRPr>
          </a:p>
          <a:p>
            <a:pPr algn="l"/>
            <a:r>
              <a:rPr lang="zh-CN" altLang="en-US" sz="3200" b="1" dirty="0">
                <a:solidFill>
                  <a:schemeClr val="bg1"/>
                </a:solidFill>
                <a:latin typeface="微软雅黑" panose="020B0503020204020204" pitchFamily="34" charset="-122"/>
                <a:ea typeface="微软雅黑" panose="020B0503020204020204" pitchFamily="34" charset="-122"/>
              </a:rPr>
              <a:t>审查类别：</a:t>
            </a:r>
            <a:r>
              <a:rPr sz="3200" b="1" dirty="0">
                <a:solidFill>
                  <a:schemeClr val="bg1"/>
                </a:solidFill>
                <a:latin typeface="微软雅黑" panose="020B0503020204020204" pitchFamily="34" charset="-122"/>
                <a:ea typeface="微软雅黑" panose="020B0503020204020204" pitchFamily="34" charset="-122"/>
              </a:rPr>
              <a:t>终止暂停项目</a:t>
            </a:r>
            <a:endParaRPr sz="3200" b="1"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53364" y="4105275"/>
            <a:ext cx="1982471"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本中心主要研究者：</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文本框 8"/>
          <p:cNvSpPr txBox="1"/>
          <p:nvPr/>
        </p:nvSpPr>
        <p:spPr>
          <a:xfrm>
            <a:off x="253198" y="4764886"/>
            <a:ext cx="1783412"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组长单位</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253717" y="5464656"/>
            <a:ext cx="1782374" cy="337185"/>
          </a:xfrm>
          <a:prstGeom prst="rect">
            <a:avLst/>
          </a:prstGeom>
          <a:noFill/>
        </p:spPr>
        <p:txBody>
          <a:bodyPr wrap="square" rtlCol="0">
            <a:spAutoFit/>
          </a:bodyPr>
          <a:p>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申办者</a:t>
            </a: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圆角矩形 10"/>
          <p:cNvSpPr/>
          <p:nvPr/>
        </p:nvSpPr>
        <p:spPr>
          <a:xfrm>
            <a:off x="2235835" y="4105275"/>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3" name="圆角矩形 12"/>
          <p:cNvSpPr/>
          <p:nvPr/>
        </p:nvSpPr>
        <p:spPr>
          <a:xfrm>
            <a:off x="2235835" y="477012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
        <p:nvSpPr>
          <p:cNvPr id="14" name="圆角矩形 13"/>
          <p:cNvSpPr/>
          <p:nvPr/>
        </p:nvSpPr>
        <p:spPr>
          <a:xfrm>
            <a:off x="2235835" y="5467350"/>
            <a:ext cx="3691890" cy="434340"/>
          </a:xfrm>
          <a:prstGeom prst="roundRect">
            <a:avLst>
              <a:gd name="adj" fmla="val 50000"/>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b="1">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矩形 2"/>
          <p:cNvSpPr/>
          <p:nvPr/>
        </p:nvSpPr>
        <p:spPr>
          <a:xfrm>
            <a:off x="0" y="0"/>
            <a:ext cx="12192000" cy="6857365"/>
          </a:xfrm>
          <a:prstGeom prst="rect">
            <a:avLst/>
          </a:prstGeom>
          <a:blipFill rotWithShape="1">
            <a:blip r:embed="rId1">
              <a:alphaModFix amt="13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 name="组合 1"/>
          <p:cNvGrpSpPr/>
          <p:nvPr/>
        </p:nvGrpSpPr>
        <p:grpSpPr>
          <a:xfrm>
            <a:off x="-711200" y="-109220"/>
            <a:ext cx="6647815" cy="6967227"/>
            <a:chOff x="8808" y="-194"/>
            <a:chExt cx="10393" cy="11215"/>
          </a:xfrm>
        </p:grpSpPr>
        <p:sp>
          <p:nvSpPr>
            <p:cNvPr id="16" name="等腰三角形 15"/>
            <p:cNvSpPr/>
            <p:nvPr/>
          </p:nvSpPr>
          <p:spPr>
            <a:xfrm>
              <a:off x="13245" y="5396"/>
              <a:ext cx="5956" cy="5625"/>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任意多边形 14"/>
            <p:cNvSpPr/>
            <p:nvPr/>
          </p:nvSpPr>
          <p:spPr>
            <a:xfrm flipV="1">
              <a:off x="8808" y="-194"/>
              <a:ext cx="10391" cy="11215"/>
            </a:xfrm>
            <a:custGeom>
              <a:avLst/>
              <a:gdLst>
                <a:gd name="connsiteX0" fmla="*/ 0 w 10392"/>
                <a:gd name="connsiteY0" fmla="*/ 11354 h 11354"/>
                <a:gd name="connsiteX1" fmla="*/ 108 w 10392"/>
                <a:gd name="connsiteY1" fmla="*/ 82 h 11354"/>
                <a:gd name="connsiteX2" fmla="*/ 4416 w 10392"/>
                <a:gd name="connsiteY2" fmla="*/ 0 h 11354"/>
                <a:gd name="connsiteX3" fmla="*/ 10392 w 10392"/>
                <a:gd name="connsiteY3" fmla="*/ 11190 h 11354"/>
                <a:gd name="connsiteX4" fmla="*/ 0 w 10392"/>
                <a:gd name="connsiteY4" fmla="*/ 11354 h 11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92" h="11354">
                  <a:moveTo>
                    <a:pt x="0" y="11354"/>
                  </a:moveTo>
                  <a:lnTo>
                    <a:pt x="108" y="82"/>
                  </a:lnTo>
                  <a:lnTo>
                    <a:pt x="4416" y="0"/>
                  </a:lnTo>
                  <a:lnTo>
                    <a:pt x="10392" y="11190"/>
                  </a:lnTo>
                  <a:lnTo>
                    <a:pt x="0" y="11354"/>
                  </a:lnTo>
                  <a:close/>
                </a:path>
              </a:pathLst>
            </a:custGeom>
            <a:solidFill>
              <a:srgbClr val="01579B"/>
            </a:solidFill>
            <a:ln>
              <a:noFill/>
            </a:ln>
            <a:effectLst>
              <a:outerShdw blurRad="457200" dist="63500" dir="2700000" algn="tl" rotWithShape="0">
                <a:schemeClr val="accent1">
                  <a:lumMod val="50000"/>
                  <a:alpha val="7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13353" y="0"/>
              <a:ext cx="5847" cy="5404"/>
            </a:xfrm>
            <a:prstGeom prst="triangle">
              <a:avLst/>
            </a:prstGeom>
            <a:solidFill>
              <a:schemeClr val="tx1">
                <a:lumMod val="95000"/>
                <a:lumOff val="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文本框 5"/>
          <p:cNvSpPr txBox="1"/>
          <p:nvPr/>
        </p:nvSpPr>
        <p:spPr>
          <a:xfrm>
            <a:off x="1174115" y="2454910"/>
            <a:ext cx="951865" cy="1929130"/>
          </a:xfrm>
          <a:prstGeom prst="rect">
            <a:avLst/>
          </a:prstGeom>
          <a:noFill/>
        </p:spPr>
        <p:txBody>
          <a:bodyPr vert="eaVert" wrap="none" rtlCol="0">
            <a:spAutoFit/>
          </a:bodyPr>
          <a:p>
            <a:pPr algn="l"/>
            <a:r>
              <a:rPr lang="zh-CN" altLang="en-US" sz="5000" b="1">
                <a:solidFill>
                  <a:schemeClr val="bg1"/>
                </a:solidFill>
                <a:latin typeface="+mj-ea"/>
                <a:ea typeface="+mj-ea"/>
                <a:cs typeface="汉仪雅酷黑 95W" panose="020B0A04020202020204" charset="-122"/>
                <a:sym typeface="+mn-ea"/>
              </a:rPr>
              <a:t>目   录</a:t>
            </a:r>
            <a:endParaRPr lang="zh-CN" altLang="en-US" sz="5000"/>
          </a:p>
        </p:txBody>
      </p:sp>
      <p:sp>
        <p:nvSpPr>
          <p:cNvPr id="8" name="文本框 7"/>
          <p:cNvSpPr txBox="1"/>
          <p:nvPr/>
        </p:nvSpPr>
        <p:spPr>
          <a:xfrm>
            <a:off x="509588" y="3242945"/>
            <a:ext cx="2280285" cy="337185"/>
          </a:xfrm>
          <a:prstGeom prst="rect">
            <a:avLst/>
          </a:prstGeom>
          <a:noFill/>
          <a:effectLst>
            <a:outerShdw blurRad="50800" dist="38100" dir="2700000" algn="tl" rotWithShape="0">
              <a:prstClr val="black">
                <a:alpha val="40000"/>
              </a:prstClr>
            </a:outerShdw>
          </a:effectLst>
        </p:spPr>
        <p:txBody>
          <a:bodyPr wrap="square" rtlCol="0">
            <a:spAutoFit/>
          </a:bodyPr>
          <a:p>
            <a:pPr algn="ctr"/>
            <a:r>
              <a:rPr lang="zh-CN" altLang="en-US" sz="1600" spc="400">
                <a:solidFill>
                  <a:schemeClr val="bg1"/>
                </a:solidFill>
                <a:effectLst/>
                <a:uFillTx/>
                <a:latin typeface="+mj-lt"/>
                <a:ea typeface="+mj-ea"/>
                <a:cs typeface="+mj-lt"/>
              </a:rPr>
              <a:t>CONTANTS</a:t>
            </a:r>
            <a:endParaRPr lang="zh-CN" altLang="en-US" sz="1600" spc="400">
              <a:solidFill>
                <a:schemeClr val="bg1"/>
              </a:solidFill>
              <a:effectLst/>
              <a:uFillTx/>
              <a:latin typeface="+mj-lt"/>
              <a:ea typeface="+mj-ea"/>
              <a:cs typeface="+mj-lt"/>
            </a:endParaRPr>
          </a:p>
        </p:txBody>
      </p:sp>
      <p:grpSp>
        <p:nvGrpSpPr>
          <p:cNvPr id="26" name="组合 25"/>
          <p:cNvGrpSpPr/>
          <p:nvPr>
            <p:custDataLst>
              <p:tags r:id="rId2"/>
            </p:custDataLst>
          </p:nvPr>
        </p:nvGrpSpPr>
        <p:grpSpPr>
          <a:xfrm>
            <a:off x="6450965" y="1964055"/>
            <a:ext cx="3666490" cy="643890"/>
            <a:chOff x="8084" y="2673"/>
            <a:chExt cx="5774" cy="1014"/>
          </a:xfrm>
        </p:grpSpPr>
        <p:sp>
          <p:nvSpPr>
            <p:cNvPr id="7" name="文本框 6"/>
            <p:cNvSpPr txBox="1"/>
            <p:nvPr>
              <p:custDataLst>
                <p:tags r:id="rId3"/>
              </p:custDataLst>
            </p:nvPr>
          </p:nvSpPr>
          <p:spPr>
            <a:xfrm>
              <a:off x="9170" y="2752"/>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提前终止原因 </a:t>
              </a:r>
              <a:endParaRPr lang="zh-CN" altLang="en-US" sz="2800">
                <a:solidFill>
                  <a:srgbClr val="01579B"/>
                </a:solidFill>
                <a:effectLst/>
                <a:latin typeface="+mj-ea"/>
                <a:ea typeface="+mj-ea"/>
                <a:sym typeface="+mn-ea"/>
              </a:endParaRPr>
            </a:p>
          </p:txBody>
        </p:sp>
        <p:sp>
          <p:nvSpPr>
            <p:cNvPr id="9" name="矩形 8"/>
            <p:cNvSpPr/>
            <p:nvPr>
              <p:custDataLst>
                <p:tags r:id="rId4"/>
              </p:custDataLst>
            </p:nvPr>
          </p:nvSpPr>
          <p:spPr>
            <a:xfrm>
              <a:off x="8084" y="267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5"/>
              </p:custDataLst>
            </p:nvPr>
          </p:nvSpPr>
          <p:spPr>
            <a:xfrm>
              <a:off x="8097" y="2752"/>
              <a:ext cx="1018" cy="822"/>
            </a:xfrm>
            <a:prstGeom prst="rect">
              <a:avLst/>
            </a:prstGeom>
            <a:noFill/>
          </p:spPr>
          <p:txBody>
            <a:bodyPr wrap="square" rtlCol="0">
              <a:spAutoFit/>
            </a:bodyPr>
            <a:p>
              <a:r>
                <a:rPr lang="en-US" altLang="zh-CN" sz="2800">
                  <a:solidFill>
                    <a:schemeClr val="bg1"/>
                  </a:solidFill>
                  <a:latin typeface="+mj-ea"/>
                  <a:ea typeface="+mj-ea"/>
                </a:rPr>
                <a:t>01</a:t>
              </a:r>
              <a:endParaRPr lang="en-US" altLang="zh-CN" sz="2800">
                <a:solidFill>
                  <a:schemeClr val="bg1"/>
                </a:solidFill>
                <a:latin typeface="+mj-ea"/>
                <a:ea typeface="+mj-ea"/>
              </a:endParaRPr>
            </a:p>
          </p:txBody>
        </p:sp>
      </p:grpSp>
      <p:grpSp>
        <p:nvGrpSpPr>
          <p:cNvPr id="52" name="组合 51"/>
          <p:cNvGrpSpPr/>
          <p:nvPr>
            <p:custDataLst>
              <p:tags r:id="rId6"/>
            </p:custDataLst>
          </p:nvPr>
        </p:nvGrpSpPr>
        <p:grpSpPr>
          <a:xfrm>
            <a:off x="6450965" y="3078480"/>
            <a:ext cx="3620770" cy="643890"/>
            <a:chOff x="8396" y="5028"/>
            <a:chExt cx="5702" cy="1014"/>
          </a:xfrm>
        </p:grpSpPr>
        <p:sp>
          <p:nvSpPr>
            <p:cNvPr id="31" name="文本框 30"/>
            <p:cNvSpPr txBox="1"/>
            <p:nvPr>
              <p:custDataLst>
                <p:tags r:id="rId7"/>
              </p:custDataLst>
            </p:nvPr>
          </p:nvSpPr>
          <p:spPr>
            <a:xfrm>
              <a:off x="9410" y="5113"/>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本中心基本情况</a:t>
              </a:r>
              <a:endParaRPr lang="zh-CN" altLang="en-US" sz="2800">
                <a:solidFill>
                  <a:srgbClr val="01579B"/>
                </a:solidFill>
                <a:effectLst/>
                <a:latin typeface="+mj-ea"/>
                <a:ea typeface="+mj-ea"/>
                <a:sym typeface="+mn-ea"/>
              </a:endParaRPr>
            </a:p>
          </p:txBody>
        </p:sp>
        <p:sp>
          <p:nvSpPr>
            <p:cNvPr id="11" name="矩形 10"/>
            <p:cNvSpPr/>
            <p:nvPr>
              <p:custDataLst>
                <p:tags r:id="rId8"/>
              </p:custDataLst>
            </p:nvPr>
          </p:nvSpPr>
          <p:spPr>
            <a:xfrm>
              <a:off x="8396" y="5028"/>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custDataLst>
                <p:tags r:id="rId9"/>
              </p:custDataLst>
            </p:nvPr>
          </p:nvSpPr>
          <p:spPr>
            <a:xfrm>
              <a:off x="8419" y="5107"/>
              <a:ext cx="1018" cy="822"/>
            </a:xfrm>
            <a:prstGeom prst="rect">
              <a:avLst/>
            </a:prstGeom>
            <a:noFill/>
          </p:spPr>
          <p:txBody>
            <a:bodyPr wrap="square" rtlCol="0">
              <a:spAutoFit/>
            </a:bodyPr>
            <a:p>
              <a:r>
                <a:rPr lang="en-US" altLang="zh-CN" sz="2800">
                  <a:solidFill>
                    <a:schemeClr val="bg1"/>
                  </a:solidFill>
                  <a:latin typeface="+mj-ea"/>
                  <a:ea typeface="+mj-ea"/>
                </a:rPr>
                <a:t>02</a:t>
              </a:r>
              <a:endParaRPr lang="en-US" altLang="zh-CN" sz="2800">
                <a:solidFill>
                  <a:schemeClr val="bg1"/>
                </a:solidFill>
                <a:latin typeface="+mj-ea"/>
                <a:ea typeface="+mj-ea"/>
              </a:endParaRPr>
            </a:p>
          </p:txBody>
        </p:sp>
      </p:grpSp>
      <p:grpSp>
        <p:nvGrpSpPr>
          <p:cNvPr id="56" name="组合 55"/>
          <p:cNvGrpSpPr/>
          <p:nvPr>
            <p:custDataLst>
              <p:tags r:id="rId10"/>
            </p:custDataLst>
          </p:nvPr>
        </p:nvGrpSpPr>
        <p:grpSpPr>
          <a:xfrm>
            <a:off x="6448425" y="4264660"/>
            <a:ext cx="3623310" cy="643890"/>
            <a:chOff x="11597" y="6783"/>
            <a:chExt cx="5706" cy="1014"/>
          </a:xfrm>
        </p:grpSpPr>
        <p:sp>
          <p:nvSpPr>
            <p:cNvPr id="53" name="文本框 52"/>
            <p:cNvSpPr txBox="1"/>
            <p:nvPr>
              <p:custDataLst>
                <p:tags r:id="rId11"/>
              </p:custDataLst>
            </p:nvPr>
          </p:nvSpPr>
          <p:spPr>
            <a:xfrm>
              <a:off x="12615" y="6876"/>
              <a:ext cx="4688" cy="822"/>
            </a:xfrm>
            <a:prstGeom prst="rect">
              <a:avLst/>
            </a:prstGeom>
            <a:noFill/>
          </p:spPr>
          <p:txBody>
            <a:bodyPr wrap="square" rtlCol="0">
              <a:spAutoFit/>
            </a:bodyPr>
            <a:p>
              <a:pPr algn="l"/>
              <a:r>
                <a:rPr lang="zh-CN" altLang="en-US" sz="2800">
                  <a:solidFill>
                    <a:srgbClr val="01579B"/>
                  </a:solidFill>
                  <a:effectLst/>
                  <a:latin typeface="+mj-ea"/>
                  <a:ea typeface="+mj-ea"/>
                  <a:sym typeface="+mn-ea"/>
                </a:rPr>
                <a:t>后续处理措施</a:t>
              </a:r>
              <a:endParaRPr lang="zh-CN" altLang="en-US" sz="2800">
                <a:solidFill>
                  <a:srgbClr val="01579B"/>
                </a:solidFill>
                <a:effectLst/>
                <a:latin typeface="+mj-ea"/>
                <a:ea typeface="+mj-ea"/>
                <a:sym typeface="+mn-ea"/>
              </a:endParaRPr>
            </a:p>
          </p:txBody>
        </p:sp>
        <p:sp>
          <p:nvSpPr>
            <p:cNvPr id="54" name="矩形 53"/>
            <p:cNvSpPr/>
            <p:nvPr>
              <p:custDataLst>
                <p:tags r:id="rId12"/>
              </p:custDataLst>
            </p:nvPr>
          </p:nvSpPr>
          <p:spPr>
            <a:xfrm>
              <a:off x="11597" y="6783"/>
              <a:ext cx="1014" cy="1014"/>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文本框 54"/>
            <p:cNvSpPr txBox="1"/>
            <p:nvPr>
              <p:custDataLst>
                <p:tags r:id="rId13"/>
              </p:custDataLst>
            </p:nvPr>
          </p:nvSpPr>
          <p:spPr>
            <a:xfrm>
              <a:off x="11620" y="6879"/>
              <a:ext cx="1018" cy="822"/>
            </a:xfrm>
            <a:prstGeom prst="rect">
              <a:avLst/>
            </a:prstGeom>
            <a:noFill/>
          </p:spPr>
          <p:txBody>
            <a:bodyPr wrap="square" rtlCol="0">
              <a:spAutoFit/>
            </a:bodyPr>
            <a:p>
              <a:r>
                <a:rPr lang="en-US" altLang="zh-CN" sz="2800">
                  <a:solidFill>
                    <a:schemeClr val="bg1"/>
                  </a:solidFill>
                  <a:latin typeface="+mj-ea"/>
                  <a:ea typeface="+mj-ea"/>
                </a:rPr>
                <a:t>03</a:t>
              </a:r>
              <a:endParaRPr lang="en-US" altLang="zh-CN" sz="2800">
                <a:solidFill>
                  <a:schemeClr val="bg1"/>
                </a:solidFill>
                <a:latin typeface="+mj-ea"/>
                <a:ea typeface="+mj-ea"/>
              </a:endParaRPr>
            </a:p>
          </p:txBody>
        </p:sp>
      </p:gr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提前终止原因</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42330" y="-1285240"/>
            <a:ext cx="361950" cy="35890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3" name="组合 12"/>
          <p:cNvGrpSpPr/>
          <p:nvPr>
            <p:custDataLst>
              <p:tags r:id="rId1"/>
            </p:custDataLst>
          </p:nvPr>
        </p:nvGrpSpPr>
        <p:grpSpPr>
          <a:xfrm>
            <a:off x="932815" y="1500505"/>
            <a:ext cx="4675505" cy="1118870"/>
            <a:chOff x="1319" y="2363"/>
            <a:chExt cx="7363" cy="1762"/>
          </a:xfrm>
        </p:grpSpPr>
        <p:sp>
          <p:nvSpPr>
            <p:cNvPr id="2" name="任意多边形 1"/>
            <p:cNvSpPr/>
            <p:nvPr>
              <p:custDataLst>
                <p:tags r:id="rId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3" name="矩形 2"/>
            <p:cNvSpPr/>
            <p:nvPr>
              <p:custDataLst>
                <p:tags r:id="rId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custDataLst>
                <p:tags r:id="rId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Content Placeholder 2"/>
            <p:cNvSpPr txBox="1"/>
            <p:nvPr>
              <p:custDataLst>
                <p:tags r:id="rId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11" name="文本框 10"/>
            <p:cNvSpPr txBox="1"/>
            <p:nvPr>
              <p:custDataLst>
                <p:tags r:id="rId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14" name="组合 13"/>
          <p:cNvGrpSpPr/>
          <p:nvPr>
            <p:custDataLst>
              <p:tags r:id="rId7"/>
            </p:custDataLst>
          </p:nvPr>
        </p:nvGrpSpPr>
        <p:grpSpPr>
          <a:xfrm>
            <a:off x="5947410" y="1505585"/>
            <a:ext cx="4675505" cy="1118870"/>
            <a:chOff x="1319" y="2363"/>
            <a:chExt cx="7363" cy="1762"/>
          </a:xfrm>
        </p:grpSpPr>
        <p:sp>
          <p:nvSpPr>
            <p:cNvPr id="7" name="任意多边形 6"/>
            <p:cNvSpPr/>
            <p:nvPr>
              <p:custDataLst>
                <p:tags r:id="rId8"/>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矩形 16"/>
            <p:cNvSpPr/>
            <p:nvPr>
              <p:custDataLst>
                <p:tags r:id="rId9"/>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椭圆 19"/>
            <p:cNvSpPr/>
            <p:nvPr>
              <p:custDataLst>
                <p:tags r:id="rId10"/>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Content Placeholder 2"/>
            <p:cNvSpPr txBox="1"/>
            <p:nvPr>
              <p:custDataLst>
                <p:tags r:id="rId11"/>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22" name="文本框 21"/>
            <p:cNvSpPr txBox="1"/>
            <p:nvPr>
              <p:custDataLst>
                <p:tags r:id="rId12"/>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23" name="组合 22"/>
          <p:cNvGrpSpPr/>
          <p:nvPr>
            <p:custDataLst>
              <p:tags r:id="rId13"/>
            </p:custDataLst>
          </p:nvPr>
        </p:nvGrpSpPr>
        <p:grpSpPr>
          <a:xfrm>
            <a:off x="932815" y="2872740"/>
            <a:ext cx="4675505" cy="1118870"/>
            <a:chOff x="1319" y="2363"/>
            <a:chExt cx="7363" cy="1762"/>
          </a:xfrm>
        </p:grpSpPr>
        <p:sp>
          <p:nvSpPr>
            <p:cNvPr id="24" name="任意多边形 23"/>
            <p:cNvSpPr/>
            <p:nvPr>
              <p:custDataLst>
                <p:tags r:id="rId14"/>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7" name="矩形 26"/>
            <p:cNvSpPr/>
            <p:nvPr>
              <p:custDataLst>
                <p:tags r:id="rId15"/>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椭圆 27"/>
            <p:cNvSpPr/>
            <p:nvPr>
              <p:custDataLst>
                <p:tags r:id="rId16"/>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Content Placeholder 2"/>
            <p:cNvSpPr txBox="1"/>
            <p:nvPr>
              <p:custDataLst>
                <p:tags r:id="rId17"/>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70" name="文本框 69"/>
            <p:cNvSpPr txBox="1"/>
            <p:nvPr>
              <p:custDataLst>
                <p:tags r:id="rId18"/>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79" name="组合 78"/>
          <p:cNvGrpSpPr/>
          <p:nvPr>
            <p:custDataLst>
              <p:tags r:id="rId19"/>
            </p:custDataLst>
          </p:nvPr>
        </p:nvGrpSpPr>
        <p:grpSpPr>
          <a:xfrm>
            <a:off x="5947410" y="2877820"/>
            <a:ext cx="4675505" cy="1118870"/>
            <a:chOff x="1319" y="2363"/>
            <a:chExt cx="7363" cy="1762"/>
          </a:xfrm>
        </p:grpSpPr>
        <p:sp>
          <p:nvSpPr>
            <p:cNvPr id="80" name="任意多边形 79"/>
            <p:cNvSpPr/>
            <p:nvPr>
              <p:custDataLst>
                <p:tags r:id="rId20"/>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1" name="矩形 80"/>
            <p:cNvSpPr/>
            <p:nvPr>
              <p:custDataLst>
                <p:tags r:id="rId21"/>
              </p:custDataLst>
            </p:nvPr>
          </p:nvSpPr>
          <p:spPr>
            <a:xfrm>
              <a:off x="1319" y="2363"/>
              <a:ext cx="333" cy="1763"/>
            </a:xfrm>
            <a:prstGeom prst="rect">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椭圆 81"/>
            <p:cNvSpPr/>
            <p:nvPr>
              <p:custDataLst>
                <p:tags r:id="rId22"/>
              </p:custDataLst>
            </p:nvPr>
          </p:nvSpPr>
          <p:spPr>
            <a:xfrm>
              <a:off x="7204" y="2619"/>
              <a:ext cx="1240" cy="124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3" name="Content Placeholder 2"/>
            <p:cNvSpPr txBox="1"/>
            <p:nvPr>
              <p:custDataLst>
                <p:tags r:id="rId23"/>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84" name="文本框 83"/>
            <p:cNvSpPr txBox="1"/>
            <p:nvPr>
              <p:custDataLst>
                <p:tags r:id="rId24"/>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85" name="组合 84"/>
          <p:cNvGrpSpPr/>
          <p:nvPr>
            <p:custDataLst>
              <p:tags r:id="rId25"/>
            </p:custDataLst>
          </p:nvPr>
        </p:nvGrpSpPr>
        <p:grpSpPr>
          <a:xfrm>
            <a:off x="932815" y="4298315"/>
            <a:ext cx="4675505" cy="1118870"/>
            <a:chOff x="1319" y="2363"/>
            <a:chExt cx="7363" cy="1762"/>
          </a:xfrm>
        </p:grpSpPr>
        <p:sp>
          <p:nvSpPr>
            <p:cNvPr id="86" name="任意多边形 85"/>
            <p:cNvSpPr/>
            <p:nvPr>
              <p:custDataLst>
                <p:tags r:id="rId26"/>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87" name="矩形 86"/>
            <p:cNvSpPr/>
            <p:nvPr>
              <p:custDataLst>
                <p:tags r:id="rId27"/>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8" name="椭圆 87"/>
            <p:cNvSpPr/>
            <p:nvPr>
              <p:custDataLst>
                <p:tags r:id="rId28"/>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9" name="Content Placeholder 2"/>
            <p:cNvSpPr txBox="1"/>
            <p:nvPr>
              <p:custDataLst>
                <p:tags r:id="rId29"/>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0" name="文本框 89"/>
            <p:cNvSpPr txBox="1"/>
            <p:nvPr>
              <p:custDataLst>
                <p:tags r:id="rId30"/>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grpSp>
        <p:nvGrpSpPr>
          <p:cNvPr id="91" name="组合 90"/>
          <p:cNvGrpSpPr/>
          <p:nvPr>
            <p:custDataLst>
              <p:tags r:id="rId31"/>
            </p:custDataLst>
          </p:nvPr>
        </p:nvGrpSpPr>
        <p:grpSpPr>
          <a:xfrm>
            <a:off x="5947410" y="4303395"/>
            <a:ext cx="4675505" cy="1118870"/>
            <a:chOff x="1319" y="2363"/>
            <a:chExt cx="7363" cy="1762"/>
          </a:xfrm>
        </p:grpSpPr>
        <p:sp>
          <p:nvSpPr>
            <p:cNvPr id="92" name="任意多边形 91"/>
            <p:cNvSpPr/>
            <p:nvPr>
              <p:custDataLst>
                <p:tags r:id="rId32"/>
              </p:custDataLst>
            </p:nvPr>
          </p:nvSpPr>
          <p:spPr>
            <a:xfrm>
              <a:off x="1366" y="2375"/>
              <a:ext cx="7316" cy="1744"/>
            </a:xfrm>
            <a:custGeom>
              <a:avLst/>
              <a:gdLst/>
              <a:ahLst/>
              <a:cxnLst>
                <a:cxn ang="3">
                  <a:pos x="hc" y="t"/>
                </a:cxn>
                <a:cxn ang="cd2">
                  <a:pos x="l" y="vc"/>
                </a:cxn>
                <a:cxn ang="cd4">
                  <a:pos x="hc" y="b"/>
                </a:cxn>
                <a:cxn ang="0">
                  <a:pos x="r" y="vc"/>
                </a:cxn>
              </a:cxnLst>
              <a:rect l="l" t="t" r="r" b="b"/>
              <a:pathLst>
                <a:path w="7316" h="1744">
                  <a:moveTo>
                    <a:pt x="0" y="0"/>
                  </a:moveTo>
                  <a:lnTo>
                    <a:pt x="1187" y="0"/>
                  </a:lnTo>
                  <a:lnTo>
                    <a:pt x="4909" y="0"/>
                  </a:lnTo>
                  <a:lnTo>
                    <a:pt x="6445" y="0"/>
                  </a:lnTo>
                  <a:cubicBezTo>
                    <a:pt x="6926" y="0"/>
                    <a:pt x="7316" y="390"/>
                    <a:pt x="7316" y="872"/>
                  </a:cubicBezTo>
                  <a:cubicBezTo>
                    <a:pt x="7316" y="1353"/>
                    <a:pt x="6926" y="1743"/>
                    <a:pt x="6445" y="1743"/>
                  </a:cubicBezTo>
                  <a:lnTo>
                    <a:pt x="4909" y="1743"/>
                  </a:lnTo>
                  <a:lnTo>
                    <a:pt x="4909" y="1744"/>
                  </a:lnTo>
                  <a:lnTo>
                    <a:pt x="0" y="1744"/>
                  </a:lnTo>
                  <a:lnTo>
                    <a:pt x="0" y="0"/>
                  </a:ln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3" name="矩形 92"/>
            <p:cNvSpPr/>
            <p:nvPr>
              <p:custDataLst>
                <p:tags r:id="rId33"/>
              </p:custDataLst>
            </p:nvPr>
          </p:nvSpPr>
          <p:spPr>
            <a:xfrm>
              <a:off x="1319" y="2363"/>
              <a:ext cx="333" cy="1763"/>
            </a:xfrm>
            <a:prstGeom prst="rect">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4" name="椭圆 93"/>
            <p:cNvSpPr/>
            <p:nvPr>
              <p:custDataLst>
                <p:tags r:id="rId34"/>
              </p:custDataLst>
            </p:nvPr>
          </p:nvSpPr>
          <p:spPr>
            <a:xfrm>
              <a:off x="7204" y="2619"/>
              <a:ext cx="1240" cy="1240"/>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Content Placeholder 2"/>
            <p:cNvSpPr txBox="1"/>
            <p:nvPr>
              <p:custDataLst>
                <p:tags r:id="rId35"/>
              </p:custDataLst>
            </p:nvPr>
          </p:nvSpPr>
          <p:spPr bwMode="auto">
            <a:xfrm>
              <a:off x="1876" y="3029"/>
              <a:ext cx="4683" cy="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a:t>
              </a:r>
              <a:endParaRPr lang="en-US" altLang="zh-CN" sz="1000">
                <a:solidFill>
                  <a:schemeClr val="bg1">
                    <a:lumMod val="50000"/>
                  </a:schemeClr>
                </a:solidFill>
                <a:latin typeface="+mj-ea"/>
                <a:ea typeface="+mj-ea"/>
                <a:cs typeface="+mn-ea"/>
                <a:sym typeface="+mn-lt"/>
              </a:endParaRPr>
            </a:p>
          </p:txBody>
        </p:sp>
        <p:sp>
          <p:nvSpPr>
            <p:cNvPr id="96" name="文本框 95"/>
            <p:cNvSpPr txBox="1"/>
            <p:nvPr>
              <p:custDataLst>
                <p:tags r:id="rId36"/>
              </p:custDataLst>
            </p:nvPr>
          </p:nvSpPr>
          <p:spPr>
            <a:xfrm>
              <a:off x="1876" y="2498"/>
              <a:ext cx="2848" cy="531"/>
            </a:xfrm>
            <a:prstGeom prst="rect">
              <a:avLst/>
            </a:prstGeom>
            <a:noFill/>
          </p:spPr>
          <p:txBody>
            <a:bodyPr wrap="none" rtlCol="0">
              <a:spAutoFit/>
            </a:bodyPr>
            <a:p>
              <a:pPr algn="l"/>
              <a:r>
                <a:rPr lang="zh-CN" altLang="en-US" sz="1600" dirty="0" smtClean="0">
                  <a:latin typeface="+mj-ea"/>
                  <a:ea typeface="+mj-ea"/>
                  <a:cs typeface="+mn-ea"/>
                  <a:sym typeface="+mn-lt"/>
                </a:rPr>
                <a:t>添加您的文字内容</a:t>
              </a:r>
              <a:endParaRPr lang="zh-CN" altLang="en-US" sz="1600" dirty="0" smtClean="0">
                <a:latin typeface="+mj-ea"/>
                <a:ea typeface="+mj-ea"/>
                <a:cs typeface="+mn-ea"/>
                <a:sym typeface="+mn-lt"/>
              </a:endParaRPr>
            </a:p>
          </p:txBody>
        </p:sp>
      </p:grpSp>
      <p:sp>
        <p:nvSpPr>
          <p:cNvPr id="98" name="任意多边形 97"/>
          <p:cNvSpPr/>
          <p:nvPr>
            <p:custDataLst>
              <p:tags r:id="rId37"/>
            </p:custDataLst>
          </p:nvPr>
        </p:nvSpPr>
        <p:spPr>
          <a:xfrm>
            <a:off x="4867275" y="3282950"/>
            <a:ext cx="389890" cy="291465"/>
          </a:xfrm>
          <a:custGeom>
            <a:avLst/>
            <a:gdLst>
              <a:gd name="adj" fmla="val 2037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051" h="3771">
                <a:moveTo>
                  <a:pt x="0" y="768"/>
                </a:moveTo>
                <a:lnTo>
                  <a:pt x="0" y="748"/>
                </a:lnTo>
                <a:cubicBezTo>
                  <a:pt x="-12" y="326"/>
                  <a:pt x="412" y="-10"/>
                  <a:pt x="750" y="0"/>
                </a:cubicBezTo>
                <a:lnTo>
                  <a:pt x="768" y="0"/>
                </a:lnTo>
                <a:lnTo>
                  <a:pt x="4282" y="0"/>
                </a:lnTo>
                <a:lnTo>
                  <a:pt x="4302" y="0"/>
                </a:lnTo>
                <a:cubicBezTo>
                  <a:pt x="4724" y="-12"/>
                  <a:pt x="5060" y="412"/>
                  <a:pt x="5050" y="750"/>
                </a:cubicBezTo>
                <a:lnTo>
                  <a:pt x="5050" y="768"/>
                </a:lnTo>
                <a:lnTo>
                  <a:pt x="5050" y="3002"/>
                </a:lnTo>
                <a:lnTo>
                  <a:pt x="5050" y="3022"/>
                </a:lnTo>
                <a:cubicBezTo>
                  <a:pt x="5062" y="3444"/>
                  <a:pt x="4638" y="3780"/>
                  <a:pt x="4300" y="3770"/>
                </a:cubicBezTo>
                <a:lnTo>
                  <a:pt x="4282" y="3770"/>
                </a:lnTo>
                <a:lnTo>
                  <a:pt x="768" y="3770"/>
                </a:lnTo>
                <a:lnTo>
                  <a:pt x="748" y="3770"/>
                </a:lnTo>
                <a:cubicBezTo>
                  <a:pt x="326" y="3782"/>
                  <a:pt x="-10" y="3358"/>
                  <a:pt x="0" y="3020"/>
                </a:cubicBezTo>
                <a:lnTo>
                  <a:pt x="0" y="3002"/>
                </a:lnTo>
                <a:lnTo>
                  <a:pt x="0" y="768"/>
                </a:lnTo>
                <a:close/>
                <a:moveTo>
                  <a:pt x="602" y="475"/>
                </a:moveTo>
                <a:cubicBezTo>
                  <a:pt x="660" y="430"/>
                  <a:pt x="757" y="402"/>
                  <a:pt x="814" y="405"/>
                </a:cubicBezTo>
                <a:lnTo>
                  <a:pt x="823" y="405"/>
                </a:lnTo>
                <a:lnTo>
                  <a:pt x="4227" y="405"/>
                </a:lnTo>
                <a:lnTo>
                  <a:pt x="4237" y="405"/>
                </a:lnTo>
                <a:cubicBezTo>
                  <a:pt x="4310" y="400"/>
                  <a:pt x="4404" y="441"/>
                  <a:pt x="4439" y="468"/>
                </a:cubicBezTo>
                <a:lnTo>
                  <a:pt x="2515" y="1670"/>
                </a:lnTo>
                <a:lnTo>
                  <a:pt x="602" y="475"/>
                </a:lnTo>
                <a:close/>
                <a:moveTo>
                  <a:pt x="4617" y="830"/>
                </a:moveTo>
                <a:lnTo>
                  <a:pt x="4617" y="2975"/>
                </a:lnTo>
                <a:lnTo>
                  <a:pt x="4617" y="2985"/>
                </a:lnTo>
                <a:cubicBezTo>
                  <a:pt x="4624" y="3200"/>
                  <a:pt x="4408" y="3370"/>
                  <a:pt x="4236" y="3365"/>
                </a:cubicBezTo>
                <a:lnTo>
                  <a:pt x="4227" y="3365"/>
                </a:lnTo>
                <a:lnTo>
                  <a:pt x="823" y="3365"/>
                </a:lnTo>
                <a:lnTo>
                  <a:pt x="813" y="3365"/>
                </a:lnTo>
                <a:cubicBezTo>
                  <a:pt x="598" y="3372"/>
                  <a:pt x="428" y="3156"/>
                  <a:pt x="433" y="2984"/>
                </a:cubicBezTo>
                <a:lnTo>
                  <a:pt x="433" y="2975"/>
                </a:lnTo>
                <a:lnTo>
                  <a:pt x="433" y="843"/>
                </a:lnTo>
                <a:lnTo>
                  <a:pt x="2362" y="2049"/>
                </a:lnTo>
                <a:lnTo>
                  <a:pt x="2364" y="2046"/>
                </a:lnTo>
                <a:cubicBezTo>
                  <a:pt x="2364" y="2046"/>
                  <a:pt x="2389" y="2067"/>
                  <a:pt x="2397" y="2071"/>
                </a:cubicBezTo>
                <a:cubicBezTo>
                  <a:pt x="2423" y="2092"/>
                  <a:pt x="2472" y="2101"/>
                  <a:pt x="2504" y="2101"/>
                </a:cubicBezTo>
                <a:cubicBezTo>
                  <a:pt x="2535" y="2102"/>
                  <a:pt x="2572" y="2093"/>
                  <a:pt x="2589" y="2082"/>
                </a:cubicBezTo>
                <a:cubicBezTo>
                  <a:pt x="2604" y="2081"/>
                  <a:pt x="2651" y="2062"/>
                  <a:pt x="2665" y="2049"/>
                </a:cubicBezTo>
                <a:lnTo>
                  <a:pt x="2665" y="2050"/>
                </a:lnTo>
                <a:lnTo>
                  <a:pt x="4617" y="830"/>
                </a:lnTo>
                <a:close/>
                <a:moveTo>
                  <a:pt x="2364" y="2046"/>
                </a:moveTo>
                <a:lnTo>
                  <a:pt x="2364" y="2046"/>
                </a:lnTo>
                <a:lnTo>
                  <a:pt x="2364" y="2046"/>
                </a:lnTo>
                <a:lnTo>
                  <a:pt x="2365" y="2046"/>
                </a:lnTo>
                <a:lnTo>
                  <a:pt x="2364" y="204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9" name="任意多边形 98"/>
          <p:cNvSpPr/>
          <p:nvPr>
            <p:custDataLst>
              <p:tags r:id="rId38"/>
            </p:custDataLst>
          </p:nvPr>
        </p:nvSpPr>
        <p:spPr>
          <a:xfrm>
            <a:off x="4869815" y="4640580"/>
            <a:ext cx="390525" cy="42735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6085" h="6642">
                <a:moveTo>
                  <a:pt x="1" y="2610"/>
                </a:moveTo>
                <a:lnTo>
                  <a:pt x="0" y="2540"/>
                </a:lnTo>
                <a:cubicBezTo>
                  <a:pt x="-42" y="1108"/>
                  <a:pt x="1400" y="-33"/>
                  <a:pt x="2547" y="0"/>
                </a:cubicBezTo>
                <a:lnTo>
                  <a:pt x="2610" y="1"/>
                </a:lnTo>
                <a:lnTo>
                  <a:pt x="2680" y="0"/>
                </a:lnTo>
                <a:cubicBezTo>
                  <a:pt x="4112" y="-42"/>
                  <a:pt x="5253" y="1400"/>
                  <a:pt x="5220" y="2547"/>
                </a:cubicBezTo>
                <a:lnTo>
                  <a:pt x="5219" y="2610"/>
                </a:lnTo>
                <a:lnTo>
                  <a:pt x="5220" y="2680"/>
                </a:lnTo>
                <a:cubicBezTo>
                  <a:pt x="5262" y="3330"/>
                  <a:pt x="4826" y="4085"/>
                  <a:pt x="4515" y="4385"/>
                </a:cubicBezTo>
                <a:lnTo>
                  <a:pt x="5978" y="6010"/>
                </a:lnTo>
                <a:lnTo>
                  <a:pt x="5981" y="6013"/>
                </a:lnTo>
                <a:lnTo>
                  <a:pt x="5988" y="6020"/>
                </a:lnTo>
                <a:lnTo>
                  <a:pt x="5994" y="6027"/>
                </a:lnTo>
                <a:lnTo>
                  <a:pt x="5997" y="6031"/>
                </a:lnTo>
                <a:lnTo>
                  <a:pt x="6022" y="6059"/>
                </a:lnTo>
                <a:lnTo>
                  <a:pt x="6020" y="6061"/>
                </a:lnTo>
                <a:cubicBezTo>
                  <a:pt x="6059" y="6113"/>
                  <a:pt x="6085" y="6212"/>
                  <a:pt x="6083" y="6265"/>
                </a:cubicBezTo>
                <a:cubicBezTo>
                  <a:pt x="6101" y="6460"/>
                  <a:pt x="5889" y="6654"/>
                  <a:pt x="5714" y="6641"/>
                </a:cubicBezTo>
                <a:cubicBezTo>
                  <a:pt x="5630" y="6647"/>
                  <a:pt x="5520" y="6598"/>
                  <a:pt x="5472" y="6554"/>
                </a:cubicBezTo>
                <a:lnTo>
                  <a:pt x="5469" y="6557"/>
                </a:lnTo>
                <a:lnTo>
                  <a:pt x="3955" y="4875"/>
                </a:lnTo>
                <a:lnTo>
                  <a:pt x="3956" y="4875"/>
                </a:lnTo>
                <a:lnTo>
                  <a:pt x="3953" y="4872"/>
                </a:lnTo>
                <a:lnTo>
                  <a:pt x="3946" y="4865"/>
                </a:lnTo>
                <a:lnTo>
                  <a:pt x="3940" y="4858"/>
                </a:lnTo>
                <a:lnTo>
                  <a:pt x="3934" y="4852"/>
                </a:lnTo>
                <a:cubicBezTo>
                  <a:pt x="3568" y="5095"/>
                  <a:pt x="2992" y="5231"/>
                  <a:pt x="2673" y="5220"/>
                </a:cubicBezTo>
                <a:lnTo>
                  <a:pt x="2610" y="5219"/>
                </a:lnTo>
                <a:lnTo>
                  <a:pt x="2540" y="5220"/>
                </a:lnTo>
                <a:cubicBezTo>
                  <a:pt x="1108" y="5262"/>
                  <a:pt x="-33" y="3820"/>
                  <a:pt x="0" y="2673"/>
                </a:cubicBezTo>
                <a:lnTo>
                  <a:pt x="1" y="2610"/>
                </a:lnTo>
                <a:close/>
                <a:moveTo>
                  <a:pt x="614" y="2610"/>
                </a:moveTo>
                <a:lnTo>
                  <a:pt x="613" y="2557"/>
                </a:lnTo>
                <a:cubicBezTo>
                  <a:pt x="581" y="1461"/>
                  <a:pt x="1684" y="588"/>
                  <a:pt x="2562" y="613"/>
                </a:cubicBezTo>
                <a:lnTo>
                  <a:pt x="2610" y="614"/>
                </a:lnTo>
                <a:lnTo>
                  <a:pt x="2663" y="613"/>
                </a:lnTo>
                <a:cubicBezTo>
                  <a:pt x="3759" y="581"/>
                  <a:pt x="4632" y="1684"/>
                  <a:pt x="4607" y="2562"/>
                </a:cubicBezTo>
                <a:lnTo>
                  <a:pt x="4606" y="2610"/>
                </a:lnTo>
                <a:lnTo>
                  <a:pt x="4607" y="2663"/>
                </a:lnTo>
                <a:cubicBezTo>
                  <a:pt x="4639" y="3759"/>
                  <a:pt x="3536" y="4632"/>
                  <a:pt x="2658" y="4607"/>
                </a:cubicBezTo>
                <a:lnTo>
                  <a:pt x="2610" y="4606"/>
                </a:lnTo>
                <a:lnTo>
                  <a:pt x="2557" y="4607"/>
                </a:lnTo>
                <a:cubicBezTo>
                  <a:pt x="1461" y="4639"/>
                  <a:pt x="588" y="3536"/>
                  <a:pt x="613" y="2658"/>
                </a:cubicBezTo>
                <a:lnTo>
                  <a:pt x="614" y="261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7" name="任意多边形 96"/>
          <p:cNvSpPr/>
          <p:nvPr>
            <p:custDataLst>
              <p:tags r:id="rId39"/>
            </p:custDataLst>
          </p:nvPr>
        </p:nvSpPr>
        <p:spPr>
          <a:xfrm>
            <a:off x="9906000" y="1910715"/>
            <a:ext cx="344170" cy="309245"/>
          </a:xfrm>
          <a:custGeom>
            <a:avLst/>
            <a:gdLst/>
            <a:ahLst/>
            <a:cxnLst>
              <a:cxn ang="3">
                <a:pos x="hc" y="t"/>
              </a:cxn>
              <a:cxn ang="cd2">
                <a:pos x="l" y="vc"/>
              </a:cxn>
              <a:cxn ang="cd4">
                <a:pos x="hc" y="b"/>
              </a:cxn>
              <a:cxn ang="0">
                <a:pos x="r" y="vc"/>
              </a:cxn>
            </a:cxnLst>
            <a:rect l="l" t="t" r="r" b="b"/>
            <a:pathLst>
              <a:path w="6340" h="5680">
                <a:moveTo>
                  <a:pt x="1" y="910"/>
                </a:moveTo>
                <a:lnTo>
                  <a:pt x="6339" y="910"/>
                </a:lnTo>
                <a:lnTo>
                  <a:pt x="6339" y="2742"/>
                </a:lnTo>
                <a:lnTo>
                  <a:pt x="6339" y="2744"/>
                </a:lnTo>
                <a:lnTo>
                  <a:pt x="6339" y="2759"/>
                </a:lnTo>
                <a:lnTo>
                  <a:pt x="6340" y="2774"/>
                </a:lnTo>
                <a:lnTo>
                  <a:pt x="6340" y="5098"/>
                </a:lnTo>
                <a:lnTo>
                  <a:pt x="6340" y="5114"/>
                </a:lnTo>
                <a:lnTo>
                  <a:pt x="6340" y="5129"/>
                </a:lnTo>
                <a:cubicBezTo>
                  <a:pt x="6347" y="5441"/>
                  <a:pt x="6008" y="5687"/>
                  <a:pt x="5785" y="5680"/>
                </a:cubicBezTo>
                <a:lnTo>
                  <a:pt x="5772" y="5680"/>
                </a:lnTo>
                <a:lnTo>
                  <a:pt x="5758" y="5680"/>
                </a:lnTo>
                <a:lnTo>
                  <a:pt x="581" y="5680"/>
                </a:lnTo>
                <a:lnTo>
                  <a:pt x="566" y="5680"/>
                </a:lnTo>
                <a:lnTo>
                  <a:pt x="551" y="5680"/>
                </a:lnTo>
                <a:cubicBezTo>
                  <a:pt x="239" y="5687"/>
                  <a:pt x="-7" y="5348"/>
                  <a:pt x="0" y="5125"/>
                </a:cubicBezTo>
                <a:lnTo>
                  <a:pt x="0" y="5112"/>
                </a:lnTo>
                <a:lnTo>
                  <a:pt x="0" y="5098"/>
                </a:lnTo>
                <a:lnTo>
                  <a:pt x="0" y="2774"/>
                </a:lnTo>
                <a:lnTo>
                  <a:pt x="1" y="2759"/>
                </a:lnTo>
                <a:lnTo>
                  <a:pt x="1" y="2744"/>
                </a:lnTo>
                <a:lnTo>
                  <a:pt x="1" y="2742"/>
                </a:lnTo>
                <a:lnTo>
                  <a:pt x="1" y="910"/>
                </a:lnTo>
                <a:close/>
                <a:moveTo>
                  <a:pt x="637" y="1535"/>
                </a:moveTo>
                <a:lnTo>
                  <a:pt x="5702" y="1535"/>
                </a:lnTo>
                <a:lnTo>
                  <a:pt x="5702" y="5054"/>
                </a:lnTo>
                <a:lnTo>
                  <a:pt x="637" y="5054"/>
                </a:lnTo>
                <a:lnTo>
                  <a:pt x="637" y="1535"/>
                </a:lnTo>
                <a:close/>
                <a:moveTo>
                  <a:pt x="3157" y="3238"/>
                </a:moveTo>
                <a:lnTo>
                  <a:pt x="3158" y="3263"/>
                </a:lnTo>
                <a:cubicBezTo>
                  <a:pt x="3173" y="3781"/>
                  <a:pt x="2652" y="4193"/>
                  <a:pt x="2238" y="4181"/>
                </a:cubicBezTo>
                <a:lnTo>
                  <a:pt x="2215" y="4181"/>
                </a:lnTo>
                <a:lnTo>
                  <a:pt x="2190" y="4181"/>
                </a:lnTo>
                <a:cubicBezTo>
                  <a:pt x="1673" y="4196"/>
                  <a:pt x="1260" y="3675"/>
                  <a:pt x="1272" y="3261"/>
                </a:cubicBezTo>
                <a:lnTo>
                  <a:pt x="1273" y="3238"/>
                </a:lnTo>
                <a:lnTo>
                  <a:pt x="1272" y="3213"/>
                </a:lnTo>
                <a:cubicBezTo>
                  <a:pt x="1257" y="2696"/>
                  <a:pt x="1778" y="2284"/>
                  <a:pt x="2192" y="2296"/>
                </a:cubicBezTo>
                <a:lnTo>
                  <a:pt x="2215" y="2296"/>
                </a:lnTo>
                <a:lnTo>
                  <a:pt x="2215" y="3238"/>
                </a:lnTo>
                <a:lnTo>
                  <a:pt x="3157" y="3238"/>
                </a:lnTo>
                <a:close/>
                <a:moveTo>
                  <a:pt x="3481" y="2282"/>
                </a:moveTo>
                <a:lnTo>
                  <a:pt x="5067" y="2282"/>
                </a:lnTo>
                <a:lnTo>
                  <a:pt x="5067" y="2916"/>
                </a:lnTo>
                <a:lnTo>
                  <a:pt x="3481" y="2916"/>
                </a:lnTo>
                <a:lnTo>
                  <a:pt x="3481" y="2282"/>
                </a:lnTo>
                <a:close/>
                <a:moveTo>
                  <a:pt x="3481" y="3547"/>
                </a:moveTo>
                <a:lnTo>
                  <a:pt x="5067" y="3547"/>
                </a:lnTo>
                <a:lnTo>
                  <a:pt x="5067" y="4181"/>
                </a:lnTo>
                <a:lnTo>
                  <a:pt x="3481" y="4181"/>
                </a:lnTo>
                <a:lnTo>
                  <a:pt x="3481" y="3547"/>
                </a:lnTo>
                <a:close/>
                <a:moveTo>
                  <a:pt x="1" y="0"/>
                </a:moveTo>
                <a:lnTo>
                  <a:pt x="6339" y="0"/>
                </a:lnTo>
                <a:lnTo>
                  <a:pt x="6339" y="647"/>
                </a:lnTo>
                <a:lnTo>
                  <a:pt x="1" y="647"/>
                </a:lnTo>
                <a:lnTo>
                  <a:pt x="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pic>
        <p:nvPicPr>
          <p:cNvPr id="100" name="图片 15" descr="C:\Users\Administrator\Desktop\网址.svg网址"/>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rcRect/>
          <a:stretch>
            <a:fillRect/>
          </a:stretch>
        </p:blipFill>
        <p:spPr>
          <a:xfrm>
            <a:off x="4867275" y="1863725"/>
            <a:ext cx="393065" cy="393065"/>
          </a:xfrm>
          <a:prstGeom prst="rect">
            <a:avLst/>
          </a:prstGeom>
        </p:spPr>
      </p:pic>
      <p:sp>
        <p:nvSpPr>
          <p:cNvPr id="285" name="任意多边形 284"/>
          <p:cNvSpPr/>
          <p:nvPr>
            <p:custDataLst>
              <p:tags r:id="rId43"/>
            </p:custDataLst>
          </p:nvPr>
        </p:nvSpPr>
        <p:spPr>
          <a:xfrm>
            <a:off x="9863455" y="3214370"/>
            <a:ext cx="429895" cy="42989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01" name="任意多边形 100"/>
          <p:cNvSpPr/>
          <p:nvPr>
            <p:custDataLst>
              <p:tags r:id="rId44"/>
            </p:custDataLst>
          </p:nvPr>
        </p:nvSpPr>
        <p:spPr>
          <a:xfrm>
            <a:off x="9872980" y="4640580"/>
            <a:ext cx="420370" cy="35369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001" h="2507">
                <a:moveTo>
                  <a:pt x="5" y="2351"/>
                </a:moveTo>
                <a:lnTo>
                  <a:pt x="5" y="2346"/>
                </a:lnTo>
                <a:cubicBezTo>
                  <a:pt x="3" y="2261"/>
                  <a:pt x="89" y="2192"/>
                  <a:pt x="158" y="2194"/>
                </a:cubicBezTo>
                <a:lnTo>
                  <a:pt x="162" y="2194"/>
                </a:lnTo>
                <a:lnTo>
                  <a:pt x="163" y="2194"/>
                </a:lnTo>
                <a:cubicBezTo>
                  <a:pt x="171" y="2194"/>
                  <a:pt x="186" y="2196"/>
                  <a:pt x="185" y="2196"/>
                </a:cubicBezTo>
                <a:cubicBezTo>
                  <a:pt x="187" y="2195"/>
                  <a:pt x="197" y="2194"/>
                  <a:pt x="198" y="2194"/>
                </a:cubicBezTo>
                <a:lnTo>
                  <a:pt x="198" y="2194"/>
                </a:lnTo>
                <a:lnTo>
                  <a:pt x="2801" y="2194"/>
                </a:lnTo>
                <a:lnTo>
                  <a:pt x="2802" y="2194"/>
                </a:lnTo>
                <a:cubicBezTo>
                  <a:pt x="2808" y="2194"/>
                  <a:pt x="2818" y="2197"/>
                  <a:pt x="2817" y="2197"/>
                </a:cubicBezTo>
                <a:cubicBezTo>
                  <a:pt x="2824" y="2195"/>
                  <a:pt x="2840" y="2194"/>
                  <a:pt x="2843" y="2194"/>
                </a:cubicBezTo>
                <a:lnTo>
                  <a:pt x="2844" y="2194"/>
                </a:lnTo>
                <a:lnTo>
                  <a:pt x="2844" y="2194"/>
                </a:lnTo>
                <a:lnTo>
                  <a:pt x="2845" y="2194"/>
                </a:lnTo>
                <a:lnTo>
                  <a:pt x="2849" y="2194"/>
                </a:lnTo>
                <a:cubicBezTo>
                  <a:pt x="2935" y="2192"/>
                  <a:pt x="3003" y="2278"/>
                  <a:pt x="3001" y="2347"/>
                </a:cubicBezTo>
                <a:lnTo>
                  <a:pt x="3001" y="2351"/>
                </a:lnTo>
                <a:lnTo>
                  <a:pt x="3001" y="2355"/>
                </a:lnTo>
                <a:cubicBezTo>
                  <a:pt x="3004" y="2441"/>
                  <a:pt x="2917" y="2509"/>
                  <a:pt x="2848" y="2507"/>
                </a:cubicBezTo>
                <a:lnTo>
                  <a:pt x="2845" y="2507"/>
                </a:lnTo>
                <a:lnTo>
                  <a:pt x="2843" y="2507"/>
                </a:lnTo>
                <a:lnTo>
                  <a:pt x="2842" y="2507"/>
                </a:lnTo>
                <a:cubicBezTo>
                  <a:pt x="2833" y="2507"/>
                  <a:pt x="2818" y="2505"/>
                  <a:pt x="2817" y="2505"/>
                </a:cubicBezTo>
                <a:cubicBezTo>
                  <a:pt x="2815" y="2506"/>
                  <a:pt x="2804" y="2507"/>
                  <a:pt x="2802" y="2507"/>
                </a:cubicBezTo>
                <a:lnTo>
                  <a:pt x="2801" y="2507"/>
                </a:lnTo>
                <a:lnTo>
                  <a:pt x="2801" y="2507"/>
                </a:lnTo>
                <a:lnTo>
                  <a:pt x="198" y="2507"/>
                </a:lnTo>
                <a:lnTo>
                  <a:pt x="197" y="2507"/>
                </a:lnTo>
                <a:cubicBezTo>
                  <a:pt x="192" y="2507"/>
                  <a:pt x="184" y="2505"/>
                  <a:pt x="185" y="2505"/>
                </a:cubicBezTo>
                <a:cubicBezTo>
                  <a:pt x="180" y="2506"/>
                  <a:pt x="165" y="2507"/>
                  <a:pt x="163" y="2507"/>
                </a:cubicBezTo>
                <a:lnTo>
                  <a:pt x="162" y="2507"/>
                </a:lnTo>
                <a:lnTo>
                  <a:pt x="162" y="2507"/>
                </a:lnTo>
                <a:lnTo>
                  <a:pt x="162" y="2507"/>
                </a:lnTo>
                <a:lnTo>
                  <a:pt x="157" y="2507"/>
                </a:lnTo>
                <a:cubicBezTo>
                  <a:pt x="72" y="2510"/>
                  <a:pt x="3" y="2423"/>
                  <a:pt x="5" y="2354"/>
                </a:cubicBezTo>
                <a:lnTo>
                  <a:pt x="5" y="2351"/>
                </a:lnTo>
                <a:close/>
                <a:moveTo>
                  <a:pt x="0" y="333"/>
                </a:moveTo>
                <a:lnTo>
                  <a:pt x="0" y="325"/>
                </a:lnTo>
                <a:cubicBezTo>
                  <a:pt x="-5" y="142"/>
                  <a:pt x="179" y="-4"/>
                  <a:pt x="325" y="0"/>
                </a:cubicBezTo>
                <a:lnTo>
                  <a:pt x="333" y="0"/>
                </a:lnTo>
                <a:lnTo>
                  <a:pt x="2668" y="0"/>
                </a:lnTo>
                <a:lnTo>
                  <a:pt x="2676" y="0"/>
                </a:lnTo>
                <a:cubicBezTo>
                  <a:pt x="2859" y="-5"/>
                  <a:pt x="3005" y="179"/>
                  <a:pt x="3001" y="325"/>
                </a:cubicBezTo>
                <a:lnTo>
                  <a:pt x="3001" y="333"/>
                </a:lnTo>
                <a:lnTo>
                  <a:pt x="3001" y="1667"/>
                </a:lnTo>
                <a:lnTo>
                  <a:pt x="3001" y="1675"/>
                </a:lnTo>
                <a:cubicBezTo>
                  <a:pt x="3006" y="1858"/>
                  <a:pt x="2822" y="2004"/>
                  <a:pt x="2676" y="2000"/>
                </a:cubicBezTo>
                <a:lnTo>
                  <a:pt x="2668" y="2000"/>
                </a:lnTo>
                <a:lnTo>
                  <a:pt x="333" y="2000"/>
                </a:lnTo>
                <a:lnTo>
                  <a:pt x="325" y="2000"/>
                </a:lnTo>
                <a:cubicBezTo>
                  <a:pt x="142" y="2005"/>
                  <a:pt x="-4" y="1821"/>
                  <a:pt x="0" y="1675"/>
                </a:cubicBezTo>
                <a:lnTo>
                  <a:pt x="0" y="1667"/>
                </a:lnTo>
                <a:lnTo>
                  <a:pt x="0" y="333"/>
                </a:lnTo>
                <a:close/>
                <a:moveTo>
                  <a:pt x="276" y="495"/>
                </a:moveTo>
                <a:lnTo>
                  <a:pt x="276" y="489"/>
                </a:lnTo>
                <a:cubicBezTo>
                  <a:pt x="272" y="350"/>
                  <a:pt x="411" y="240"/>
                  <a:pt x="522" y="243"/>
                </a:cubicBezTo>
                <a:lnTo>
                  <a:pt x="528" y="243"/>
                </a:lnTo>
                <a:lnTo>
                  <a:pt x="2473" y="243"/>
                </a:lnTo>
                <a:lnTo>
                  <a:pt x="2479" y="243"/>
                </a:lnTo>
                <a:cubicBezTo>
                  <a:pt x="2618" y="239"/>
                  <a:pt x="2728" y="378"/>
                  <a:pt x="2725" y="489"/>
                </a:cubicBezTo>
                <a:lnTo>
                  <a:pt x="2725" y="495"/>
                </a:lnTo>
                <a:lnTo>
                  <a:pt x="2725" y="1505"/>
                </a:lnTo>
                <a:lnTo>
                  <a:pt x="2725" y="1511"/>
                </a:lnTo>
                <a:cubicBezTo>
                  <a:pt x="2729" y="1650"/>
                  <a:pt x="2590" y="1760"/>
                  <a:pt x="2479" y="1757"/>
                </a:cubicBezTo>
                <a:lnTo>
                  <a:pt x="2473" y="1757"/>
                </a:lnTo>
                <a:lnTo>
                  <a:pt x="528" y="1757"/>
                </a:lnTo>
                <a:lnTo>
                  <a:pt x="522" y="1757"/>
                </a:lnTo>
                <a:cubicBezTo>
                  <a:pt x="383" y="1761"/>
                  <a:pt x="273" y="1622"/>
                  <a:pt x="276" y="1511"/>
                </a:cubicBezTo>
                <a:lnTo>
                  <a:pt x="276" y="1505"/>
                </a:lnTo>
                <a:lnTo>
                  <a:pt x="276" y="495"/>
                </a:lnTo>
                <a:close/>
                <a:moveTo>
                  <a:pt x="1331" y="367"/>
                </a:moveTo>
                <a:cubicBezTo>
                  <a:pt x="1332" y="367"/>
                  <a:pt x="1340" y="366"/>
                  <a:pt x="1340" y="366"/>
                </a:cubicBezTo>
                <a:lnTo>
                  <a:pt x="1340" y="366"/>
                </a:lnTo>
                <a:lnTo>
                  <a:pt x="1669" y="366"/>
                </a:lnTo>
                <a:cubicBezTo>
                  <a:pt x="1672" y="366"/>
                  <a:pt x="1677" y="367"/>
                  <a:pt x="1676" y="367"/>
                </a:cubicBezTo>
                <a:lnTo>
                  <a:pt x="1678" y="366"/>
                </a:lnTo>
                <a:lnTo>
                  <a:pt x="1681" y="366"/>
                </a:lnTo>
                <a:lnTo>
                  <a:pt x="1684" y="366"/>
                </a:lnTo>
                <a:lnTo>
                  <a:pt x="1687" y="366"/>
                </a:lnTo>
                <a:lnTo>
                  <a:pt x="1690" y="366"/>
                </a:lnTo>
                <a:cubicBezTo>
                  <a:pt x="1752" y="364"/>
                  <a:pt x="1801" y="426"/>
                  <a:pt x="1799" y="475"/>
                </a:cubicBezTo>
                <a:lnTo>
                  <a:pt x="1799" y="478"/>
                </a:lnTo>
                <a:lnTo>
                  <a:pt x="1799" y="481"/>
                </a:lnTo>
                <a:cubicBezTo>
                  <a:pt x="1801" y="543"/>
                  <a:pt x="1739" y="592"/>
                  <a:pt x="1690" y="590"/>
                </a:cubicBezTo>
                <a:cubicBezTo>
                  <a:pt x="1685" y="590"/>
                  <a:pt x="1672" y="589"/>
                  <a:pt x="1675" y="589"/>
                </a:cubicBezTo>
                <a:lnTo>
                  <a:pt x="1674" y="589"/>
                </a:lnTo>
                <a:lnTo>
                  <a:pt x="1673" y="590"/>
                </a:lnTo>
                <a:lnTo>
                  <a:pt x="1671" y="590"/>
                </a:lnTo>
                <a:lnTo>
                  <a:pt x="1670" y="590"/>
                </a:lnTo>
                <a:lnTo>
                  <a:pt x="1669" y="590"/>
                </a:lnTo>
                <a:lnTo>
                  <a:pt x="1340" y="590"/>
                </a:lnTo>
                <a:lnTo>
                  <a:pt x="1339" y="590"/>
                </a:lnTo>
                <a:cubicBezTo>
                  <a:pt x="1336" y="590"/>
                  <a:pt x="1331" y="589"/>
                  <a:pt x="1331" y="589"/>
                </a:cubicBezTo>
                <a:cubicBezTo>
                  <a:pt x="1326" y="590"/>
                  <a:pt x="1316" y="590"/>
                  <a:pt x="1315" y="590"/>
                </a:cubicBezTo>
                <a:lnTo>
                  <a:pt x="1314" y="590"/>
                </a:lnTo>
                <a:lnTo>
                  <a:pt x="1314" y="590"/>
                </a:lnTo>
                <a:lnTo>
                  <a:pt x="1311" y="590"/>
                </a:lnTo>
                <a:cubicBezTo>
                  <a:pt x="1250" y="592"/>
                  <a:pt x="1201" y="530"/>
                  <a:pt x="1202" y="481"/>
                </a:cubicBezTo>
                <a:lnTo>
                  <a:pt x="1202" y="478"/>
                </a:lnTo>
                <a:lnTo>
                  <a:pt x="1202" y="475"/>
                </a:lnTo>
                <a:cubicBezTo>
                  <a:pt x="1200" y="414"/>
                  <a:pt x="1262" y="365"/>
                  <a:pt x="1311" y="366"/>
                </a:cubicBezTo>
                <a:lnTo>
                  <a:pt x="1314" y="366"/>
                </a:lnTo>
                <a:lnTo>
                  <a:pt x="1315" y="366"/>
                </a:lnTo>
                <a:cubicBezTo>
                  <a:pt x="1322" y="366"/>
                  <a:pt x="1332" y="367"/>
                  <a:pt x="1331" y="3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 name="文本框 8" descr="7b0a202020202262756c6c6574223a20227b5c2263617465676f727949645c223a5c225c222c5c2274656d706c61746549645c223a32303233313538357d220a7d0a"/>
          <p:cNvSpPr txBox="1"/>
          <p:nvPr/>
        </p:nvSpPr>
        <p:spPr>
          <a:xfrm>
            <a:off x="932815" y="690245"/>
            <a:ext cx="9790430" cy="737235"/>
          </a:xfrm>
          <a:prstGeom prst="rect">
            <a:avLst/>
          </a:prstGeom>
          <a:noFill/>
        </p:spPr>
        <p:txBody>
          <a:bodyPr wrap="square" rtlCol="0" anchor="t">
            <a:spAutoFit/>
          </a:bodyPr>
          <a:p>
            <a:pPr marL="457200" indent="-457200" algn="l">
              <a:buClrTx/>
              <a:buSzTx/>
              <a:buFont typeface="Arial" panose="020B0604020202020204" pitchFamily="34" charset="0"/>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写明提前终止原因</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marL="457200" indent="-457200" algn="l">
              <a:buClrTx/>
              <a:buSzTx/>
              <a:buFont typeface="Arial" panose="020B0604020202020204" pitchFamily="34" charset="0"/>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其他中心伦理委员会暂停审批情况</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
        <p:nvSpPr>
          <p:cNvPr id="15" name="文本框 14" descr="7b0a202020202262756c6c6574223a20227b5c2263617465676f727949645c223a5c225c222c5c2274656d706c61746549645c223a32303233313538357d220a7d0a"/>
          <p:cNvSpPr txBox="1"/>
          <p:nvPr/>
        </p:nvSpPr>
        <p:spPr>
          <a:xfrm>
            <a:off x="133985" y="106680"/>
            <a:ext cx="4400550" cy="450850"/>
          </a:xfrm>
          <a:prstGeom prst="rect">
            <a:avLst/>
          </a:prstGeom>
          <a:noFill/>
        </p:spPr>
        <p:txBody>
          <a:bodyPr wrap="square" rtlCol="0">
            <a:noAutofit/>
          </a:bodyPr>
          <a:p>
            <a:pPr>
              <a:buBlip>
                <a:blip r:embed="rId45"/>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全文带星号的提示性文字要删除！</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p:txBody>
      </p:sp>
    </p:spTree>
    <p:custDataLst>
      <p:tags r:id="rId4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本中心基本情况</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27090" y="-1461770"/>
            <a:ext cx="335915" cy="3970020"/>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9" name="任意多边形 18"/>
          <p:cNvSpPr/>
          <p:nvPr/>
        </p:nvSpPr>
        <p:spPr>
          <a:xfrm flipH="1" flipV="1">
            <a:off x="643763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20" name="任意多边形 19"/>
          <p:cNvSpPr/>
          <p:nvPr/>
        </p:nvSpPr>
        <p:spPr>
          <a:xfrm flipV="1">
            <a:off x="850900" y="3896995"/>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8" name="任意多边形 17"/>
          <p:cNvSpPr/>
          <p:nvPr/>
        </p:nvSpPr>
        <p:spPr>
          <a:xfrm flipH="1">
            <a:off x="643763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17" name="任意多边形 16"/>
          <p:cNvSpPr/>
          <p:nvPr/>
        </p:nvSpPr>
        <p:spPr>
          <a:xfrm>
            <a:off x="850900" y="1437640"/>
            <a:ext cx="5092700" cy="2142490"/>
          </a:xfrm>
          <a:custGeom>
            <a:avLst/>
            <a:gdLst/>
            <a:ahLst/>
            <a:cxnLst>
              <a:cxn ang="3">
                <a:pos x="hc" y="t"/>
              </a:cxn>
              <a:cxn ang="cd2">
                <a:pos x="l" y="vc"/>
              </a:cxn>
              <a:cxn ang="cd4">
                <a:pos x="hc" y="b"/>
              </a:cxn>
              <a:cxn ang="0">
                <a:pos x="r" y="vc"/>
              </a:cxn>
            </a:cxnLst>
            <a:rect l="l" t="t" r="r" b="b"/>
            <a:pathLst>
              <a:path w="8020" h="3374">
                <a:moveTo>
                  <a:pt x="562" y="0"/>
                </a:moveTo>
                <a:lnTo>
                  <a:pt x="1922" y="0"/>
                </a:lnTo>
                <a:lnTo>
                  <a:pt x="2406" y="0"/>
                </a:lnTo>
                <a:lnTo>
                  <a:pt x="3766" y="0"/>
                </a:lnTo>
                <a:lnTo>
                  <a:pt x="6098" y="0"/>
                </a:lnTo>
                <a:lnTo>
                  <a:pt x="6660" y="0"/>
                </a:lnTo>
                <a:lnTo>
                  <a:pt x="7458" y="0"/>
                </a:lnTo>
                <a:lnTo>
                  <a:pt x="8020" y="0"/>
                </a:lnTo>
                <a:lnTo>
                  <a:pt x="8020" y="562"/>
                </a:lnTo>
                <a:lnTo>
                  <a:pt x="8020" y="2812"/>
                </a:lnTo>
                <a:lnTo>
                  <a:pt x="8020" y="3374"/>
                </a:lnTo>
                <a:lnTo>
                  <a:pt x="7458" y="3374"/>
                </a:lnTo>
                <a:lnTo>
                  <a:pt x="6660" y="3374"/>
                </a:lnTo>
                <a:lnTo>
                  <a:pt x="6098" y="3374"/>
                </a:lnTo>
                <a:lnTo>
                  <a:pt x="5054" y="3374"/>
                </a:lnTo>
                <a:lnTo>
                  <a:pt x="3766" y="3374"/>
                </a:lnTo>
                <a:lnTo>
                  <a:pt x="3694" y="3374"/>
                </a:lnTo>
                <a:lnTo>
                  <a:pt x="2406" y="3374"/>
                </a:lnTo>
                <a:lnTo>
                  <a:pt x="1922" y="3374"/>
                </a:lnTo>
                <a:lnTo>
                  <a:pt x="1360" y="3374"/>
                </a:lnTo>
                <a:lnTo>
                  <a:pt x="562" y="3374"/>
                </a:lnTo>
                <a:lnTo>
                  <a:pt x="0" y="3374"/>
                </a:lnTo>
                <a:lnTo>
                  <a:pt x="0" y="2812"/>
                </a:lnTo>
                <a:lnTo>
                  <a:pt x="0" y="994"/>
                </a:lnTo>
                <a:lnTo>
                  <a:pt x="0" y="562"/>
                </a:lnTo>
                <a:cubicBezTo>
                  <a:pt x="0" y="252"/>
                  <a:pt x="252" y="0"/>
                  <a:pt x="562"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2" name="组合 1"/>
          <p:cNvGrpSpPr/>
          <p:nvPr/>
        </p:nvGrpSpPr>
        <p:grpSpPr>
          <a:xfrm>
            <a:off x="4858385" y="2369185"/>
            <a:ext cx="2730500" cy="2730500"/>
            <a:chOff x="7131" y="2571"/>
            <a:chExt cx="4960" cy="4960"/>
          </a:xfrm>
        </p:grpSpPr>
        <p:sp>
          <p:nvSpPr>
            <p:cNvPr id="12" name="椭圆 11"/>
            <p:cNvSpPr/>
            <p:nvPr/>
          </p:nvSpPr>
          <p:spPr>
            <a:xfrm>
              <a:off x="7131" y="2571"/>
              <a:ext cx="4960" cy="4960"/>
            </a:xfrm>
            <a:prstGeom prst="ellipse">
              <a:avLst/>
            </a:prstGeom>
            <a:gradFill>
              <a:gsLst>
                <a:gs pos="100000">
                  <a:srgbClr val="01579B"/>
                </a:gs>
                <a:gs pos="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椭圆 9"/>
            <p:cNvSpPr/>
            <p:nvPr/>
          </p:nvSpPr>
          <p:spPr>
            <a:xfrm>
              <a:off x="7241" y="2681"/>
              <a:ext cx="4740" cy="4740"/>
            </a:xfrm>
            <a:prstGeom prst="ellipse">
              <a:avLst/>
            </a:prstGeom>
            <a:gradFill>
              <a:gsLst>
                <a:gs pos="0">
                  <a:srgbClr val="01579B"/>
                </a:gs>
                <a:gs pos="100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7470" y="2910"/>
              <a:ext cx="4281" cy="4281"/>
            </a:xfrm>
            <a:prstGeom prst="ellipse">
              <a:avLst/>
            </a:prstGeom>
            <a:gradFill>
              <a:gsLst>
                <a:gs pos="100000">
                  <a:srgbClr val="01579B"/>
                </a:gs>
                <a:gs pos="2000">
                  <a:srgbClr val="29B6F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 name="文本框 2"/>
          <p:cNvSpPr txBox="1"/>
          <p:nvPr/>
        </p:nvSpPr>
        <p:spPr>
          <a:xfrm>
            <a:off x="5427345" y="3251835"/>
            <a:ext cx="1592580" cy="645160"/>
          </a:xfrm>
          <a:prstGeom prst="rect">
            <a:avLst/>
          </a:prstGeom>
          <a:noFill/>
        </p:spPr>
        <p:txBody>
          <a:bodyPr wrap="none" rtlCol="0">
            <a:spAutoFit/>
          </a:bodyPr>
          <a:p>
            <a:r>
              <a:rPr lang="zh-CN" altLang="en-US" sz="3600" b="1" spc="100">
                <a:solidFill>
                  <a:schemeClr val="bg1"/>
                </a:solidFill>
                <a:uFillTx/>
              </a:rPr>
              <a:t>关键字</a:t>
            </a:r>
            <a:endParaRPr lang="zh-CN" altLang="en-US" sz="3600" b="1" spc="100">
              <a:solidFill>
                <a:schemeClr val="bg1"/>
              </a:solidFill>
              <a:uFillTx/>
            </a:endParaRPr>
          </a:p>
        </p:txBody>
      </p:sp>
      <p:sp>
        <p:nvSpPr>
          <p:cNvPr id="22" name="文本框 21"/>
          <p:cNvSpPr txBox="1"/>
          <p:nvPr/>
        </p:nvSpPr>
        <p:spPr>
          <a:xfrm>
            <a:off x="4989830" y="3896995"/>
            <a:ext cx="2468245" cy="368300"/>
          </a:xfrm>
          <a:prstGeom prst="rect">
            <a:avLst/>
          </a:prstGeom>
          <a:noFill/>
        </p:spPr>
        <p:txBody>
          <a:bodyPr wrap="square" rtlCol="0">
            <a:spAutoFit/>
          </a:bodyPr>
          <a:p>
            <a:pPr algn="ctr"/>
            <a:r>
              <a:rPr lang="zh-CN" altLang="en-US" dirty="0" smtClean="0">
                <a:solidFill>
                  <a:schemeClr val="bg1"/>
                </a:solidFill>
                <a:latin typeface="+mj-ea"/>
                <a:ea typeface="+mj-ea"/>
                <a:cs typeface="+mn-ea"/>
                <a:sym typeface="+mn-lt"/>
              </a:rPr>
              <a:t>您的文字内容</a:t>
            </a:r>
            <a:endParaRPr lang="zh-CN" altLang="en-US" dirty="0" smtClean="0">
              <a:solidFill>
                <a:schemeClr val="bg1"/>
              </a:solidFill>
              <a:latin typeface="+mj-ea"/>
              <a:ea typeface="+mj-ea"/>
              <a:cs typeface="+mn-ea"/>
              <a:sym typeface="+mn-lt"/>
            </a:endParaRPr>
          </a:p>
        </p:txBody>
      </p:sp>
      <p:sp>
        <p:nvSpPr>
          <p:cNvPr id="40" name="Content Placeholder 2"/>
          <p:cNvSpPr txBox="1"/>
          <p:nvPr/>
        </p:nvSpPr>
        <p:spPr bwMode="auto">
          <a:xfrm>
            <a:off x="1063625" y="21824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3" name="任意多边形 62"/>
          <p:cNvSpPr/>
          <p:nvPr/>
        </p:nvSpPr>
        <p:spPr>
          <a:xfrm>
            <a:off x="2847023" y="1640523"/>
            <a:ext cx="465455" cy="465455"/>
          </a:xfrm>
          <a:custGeom>
            <a:avLst/>
            <a:gdLst/>
            <a:ahLst/>
            <a:cxnLst>
              <a:cxn ang="3">
                <a:pos x="hc" y="t"/>
              </a:cxn>
              <a:cxn ang="cd2">
                <a:pos x="l" y="vc"/>
              </a:cxn>
              <a:cxn ang="cd4">
                <a:pos x="hc" y="b"/>
              </a:cxn>
              <a:cxn ang="0">
                <a:pos x="r" y="vc"/>
              </a:cxn>
            </a:cxnLst>
            <a:rect l="l" t="t" r="r" b="b"/>
            <a:pathLst>
              <a:path w="8710" h="8710">
                <a:moveTo>
                  <a:pt x="3825" y="0"/>
                </a:moveTo>
                <a:lnTo>
                  <a:pt x="4885" y="0"/>
                </a:lnTo>
                <a:lnTo>
                  <a:pt x="4885" y="964"/>
                </a:lnTo>
                <a:cubicBezTo>
                  <a:pt x="5262" y="973"/>
                  <a:pt x="6146" y="1372"/>
                  <a:pt x="6368" y="1592"/>
                </a:cubicBezTo>
                <a:lnTo>
                  <a:pt x="7060" y="901"/>
                </a:lnTo>
                <a:lnTo>
                  <a:pt x="7809" y="1650"/>
                </a:lnTo>
                <a:lnTo>
                  <a:pt x="7112" y="2347"/>
                </a:lnTo>
                <a:cubicBezTo>
                  <a:pt x="7437" y="2729"/>
                  <a:pt x="7716" y="3528"/>
                  <a:pt x="7740" y="3825"/>
                </a:cubicBezTo>
                <a:lnTo>
                  <a:pt x="8710" y="3825"/>
                </a:lnTo>
                <a:lnTo>
                  <a:pt x="8710" y="4885"/>
                </a:lnTo>
                <a:lnTo>
                  <a:pt x="7745" y="4885"/>
                </a:lnTo>
                <a:cubicBezTo>
                  <a:pt x="7736" y="5267"/>
                  <a:pt x="7335" y="6150"/>
                  <a:pt x="7118" y="6369"/>
                </a:cubicBezTo>
                <a:lnTo>
                  <a:pt x="7809" y="7060"/>
                </a:lnTo>
                <a:lnTo>
                  <a:pt x="7060" y="7809"/>
                </a:lnTo>
                <a:lnTo>
                  <a:pt x="6364" y="7114"/>
                </a:lnTo>
                <a:cubicBezTo>
                  <a:pt x="5977" y="7442"/>
                  <a:pt x="5182" y="7719"/>
                  <a:pt x="4885" y="7743"/>
                </a:cubicBezTo>
                <a:lnTo>
                  <a:pt x="4885" y="8710"/>
                </a:lnTo>
                <a:lnTo>
                  <a:pt x="3825" y="8710"/>
                </a:lnTo>
                <a:lnTo>
                  <a:pt x="3825" y="7748"/>
                </a:lnTo>
                <a:cubicBezTo>
                  <a:pt x="3440" y="7739"/>
                  <a:pt x="2561" y="7339"/>
                  <a:pt x="2339" y="7120"/>
                </a:cubicBezTo>
                <a:lnTo>
                  <a:pt x="1650" y="7809"/>
                </a:lnTo>
                <a:lnTo>
                  <a:pt x="901" y="7060"/>
                </a:lnTo>
                <a:lnTo>
                  <a:pt x="1594" y="6366"/>
                </a:lnTo>
                <a:cubicBezTo>
                  <a:pt x="1268" y="5980"/>
                  <a:pt x="991" y="5187"/>
                  <a:pt x="966" y="4885"/>
                </a:cubicBezTo>
                <a:lnTo>
                  <a:pt x="0" y="4885"/>
                </a:lnTo>
                <a:lnTo>
                  <a:pt x="0" y="3825"/>
                </a:lnTo>
                <a:lnTo>
                  <a:pt x="961" y="3825"/>
                </a:lnTo>
                <a:cubicBezTo>
                  <a:pt x="971" y="3446"/>
                  <a:pt x="1368" y="2565"/>
                  <a:pt x="1590" y="2340"/>
                </a:cubicBezTo>
                <a:lnTo>
                  <a:pt x="901" y="1650"/>
                </a:lnTo>
                <a:lnTo>
                  <a:pt x="1650" y="901"/>
                </a:lnTo>
                <a:lnTo>
                  <a:pt x="2345" y="1596"/>
                </a:lnTo>
                <a:cubicBezTo>
                  <a:pt x="2726" y="1273"/>
                  <a:pt x="3522" y="993"/>
                  <a:pt x="3825" y="969"/>
                </a:cubicBezTo>
                <a:lnTo>
                  <a:pt x="3825" y="0"/>
                </a:lnTo>
                <a:close/>
                <a:moveTo>
                  <a:pt x="1814" y="4356"/>
                </a:moveTo>
                <a:lnTo>
                  <a:pt x="1813" y="4288"/>
                </a:lnTo>
                <a:cubicBezTo>
                  <a:pt x="1772" y="2894"/>
                  <a:pt x="3175" y="1783"/>
                  <a:pt x="4292" y="1816"/>
                </a:cubicBezTo>
                <a:lnTo>
                  <a:pt x="4353" y="1817"/>
                </a:lnTo>
                <a:lnTo>
                  <a:pt x="4421" y="1816"/>
                </a:lnTo>
                <a:cubicBezTo>
                  <a:pt x="5815" y="1775"/>
                  <a:pt x="6926" y="3178"/>
                  <a:pt x="6893" y="4295"/>
                </a:cubicBezTo>
                <a:lnTo>
                  <a:pt x="6892" y="4356"/>
                </a:lnTo>
                <a:lnTo>
                  <a:pt x="6894" y="4424"/>
                </a:lnTo>
                <a:cubicBezTo>
                  <a:pt x="6935" y="5818"/>
                  <a:pt x="5531" y="6929"/>
                  <a:pt x="4414" y="6896"/>
                </a:cubicBezTo>
                <a:lnTo>
                  <a:pt x="4353" y="6895"/>
                </a:lnTo>
                <a:lnTo>
                  <a:pt x="4285" y="6897"/>
                </a:lnTo>
                <a:cubicBezTo>
                  <a:pt x="2891" y="6938"/>
                  <a:pt x="1780" y="5534"/>
                  <a:pt x="1813" y="4417"/>
                </a:cubicBezTo>
                <a:lnTo>
                  <a:pt x="1814" y="4356"/>
                </a:ln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1" name="Content Placeholder 2"/>
          <p:cNvSpPr txBox="1"/>
          <p:nvPr/>
        </p:nvSpPr>
        <p:spPr bwMode="auto">
          <a:xfrm>
            <a:off x="1063625" y="458279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2" name="Content Placeholder 2"/>
          <p:cNvSpPr txBox="1"/>
          <p:nvPr/>
        </p:nvSpPr>
        <p:spPr bwMode="auto">
          <a:xfrm>
            <a:off x="7588885" y="23691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43" name="Content Placeholder 2"/>
          <p:cNvSpPr txBox="1"/>
          <p:nvPr/>
        </p:nvSpPr>
        <p:spPr bwMode="auto">
          <a:xfrm>
            <a:off x="7588885" y="4769485"/>
            <a:ext cx="3855085" cy="106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65" name="任意多边形 64"/>
          <p:cNvSpPr/>
          <p:nvPr/>
        </p:nvSpPr>
        <p:spPr>
          <a:xfrm>
            <a:off x="9304973" y="1708785"/>
            <a:ext cx="422275" cy="39751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299" h="3096">
                <a:moveTo>
                  <a:pt x="0" y="425"/>
                </a:moveTo>
                <a:lnTo>
                  <a:pt x="0" y="413"/>
                </a:lnTo>
                <a:lnTo>
                  <a:pt x="0" y="402"/>
                </a:lnTo>
                <a:cubicBezTo>
                  <a:pt x="-5" y="174"/>
                  <a:pt x="242" y="-5"/>
                  <a:pt x="405" y="0"/>
                </a:cubicBezTo>
                <a:lnTo>
                  <a:pt x="414" y="0"/>
                </a:lnTo>
                <a:lnTo>
                  <a:pt x="425" y="0"/>
                </a:lnTo>
                <a:lnTo>
                  <a:pt x="2874" y="0"/>
                </a:lnTo>
                <a:lnTo>
                  <a:pt x="2886" y="0"/>
                </a:lnTo>
                <a:lnTo>
                  <a:pt x="2897" y="0"/>
                </a:lnTo>
                <a:cubicBezTo>
                  <a:pt x="3125" y="-5"/>
                  <a:pt x="3304" y="242"/>
                  <a:pt x="3299" y="405"/>
                </a:cubicBezTo>
                <a:lnTo>
                  <a:pt x="3299" y="414"/>
                </a:lnTo>
                <a:lnTo>
                  <a:pt x="3299" y="425"/>
                </a:lnTo>
                <a:lnTo>
                  <a:pt x="3299" y="2121"/>
                </a:lnTo>
                <a:lnTo>
                  <a:pt x="3299" y="2133"/>
                </a:lnTo>
                <a:lnTo>
                  <a:pt x="3299" y="2144"/>
                </a:lnTo>
                <a:cubicBezTo>
                  <a:pt x="3304" y="2372"/>
                  <a:pt x="3056" y="2551"/>
                  <a:pt x="2894" y="2546"/>
                </a:cubicBezTo>
                <a:lnTo>
                  <a:pt x="2885" y="2546"/>
                </a:lnTo>
                <a:lnTo>
                  <a:pt x="2874" y="2546"/>
                </a:lnTo>
                <a:lnTo>
                  <a:pt x="2311" y="2546"/>
                </a:lnTo>
                <a:cubicBezTo>
                  <a:pt x="2312" y="2546"/>
                  <a:pt x="2293" y="2563"/>
                  <a:pt x="2298" y="2558"/>
                </a:cubicBezTo>
                <a:lnTo>
                  <a:pt x="1824" y="3032"/>
                </a:lnTo>
                <a:lnTo>
                  <a:pt x="1824" y="3032"/>
                </a:lnTo>
                <a:cubicBezTo>
                  <a:pt x="1795" y="3071"/>
                  <a:pt x="1727" y="3098"/>
                  <a:pt x="1681" y="3096"/>
                </a:cubicBezTo>
                <a:cubicBezTo>
                  <a:pt x="1670" y="3096"/>
                  <a:pt x="1644" y="3093"/>
                  <a:pt x="1647" y="3093"/>
                </a:cubicBezTo>
                <a:cubicBezTo>
                  <a:pt x="1640" y="3094"/>
                  <a:pt x="1620" y="3096"/>
                  <a:pt x="1617" y="3096"/>
                </a:cubicBezTo>
                <a:cubicBezTo>
                  <a:pt x="1583" y="3097"/>
                  <a:pt x="1544" y="3085"/>
                  <a:pt x="1524" y="3072"/>
                </a:cubicBezTo>
                <a:lnTo>
                  <a:pt x="1518" y="3078"/>
                </a:lnTo>
                <a:lnTo>
                  <a:pt x="999" y="2558"/>
                </a:lnTo>
                <a:lnTo>
                  <a:pt x="999" y="2558"/>
                </a:lnTo>
                <a:lnTo>
                  <a:pt x="997" y="2557"/>
                </a:lnTo>
                <a:lnTo>
                  <a:pt x="994" y="2554"/>
                </a:lnTo>
                <a:lnTo>
                  <a:pt x="990" y="2550"/>
                </a:lnTo>
                <a:lnTo>
                  <a:pt x="986" y="2547"/>
                </a:lnTo>
                <a:lnTo>
                  <a:pt x="985" y="2546"/>
                </a:lnTo>
                <a:lnTo>
                  <a:pt x="425" y="2546"/>
                </a:lnTo>
                <a:lnTo>
                  <a:pt x="413" y="2546"/>
                </a:lnTo>
                <a:lnTo>
                  <a:pt x="402" y="2546"/>
                </a:lnTo>
                <a:cubicBezTo>
                  <a:pt x="174" y="2551"/>
                  <a:pt x="-5" y="2304"/>
                  <a:pt x="0" y="2141"/>
                </a:cubicBezTo>
                <a:lnTo>
                  <a:pt x="0" y="2132"/>
                </a:lnTo>
                <a:lnTo>
                  <a:pt x="0" y="2121"/>
                </a:lnTo>
                <a:lnTo>
                  <a:pt x="0" y="425"/>
                </a:lnTo>
                <a:close/>
                <a:moveTo>
                  <a:pt x="2198" y="2226"/>
                </a:moveTo>
                <a:lnTo>
                  <a:pt x="2198" y="2222"/>
                </a:lnTo>
                <a:lnTo>
                  <a:pt x="2809" y="2222"/>
                </a:lnTo>
                <a:lnTo>
                  <a:pt x="2813" y="2222"/>
                </a:lnTo>
                <a:lnTo>
                  <a:pt x="2817" y="2222"/>
                </a:lnTo>
                <a:cubicBezTo>
                  <a:pt x="2901" y="2225"/>
                  <a:pt x="2984" y="2132"/>
                  <a:pt x="2981" y="2058"/>
                </a:cubicBezTo>
                <a:lnTo>
                  <a:pt x="2981" y="2054"/>
                </a:lnTo>
                <a:lnTo>
                  <a:pt x="2981" y="2050"/>
                </a:lnTo>
                <a:lnTo>
                  <a:pt x="2981" y="496"/>
                </a:lnTo>
                <a:lnTo>
                  <a:pt x="2981" y="492"/>
                </a:lnTo>
                <a:lnTo>
                  <a:pt x="2981" y="488"/>
                </a:lnTo>
                <a:cubicBezTo>
                  <a:pt x="2984" y="404"/>
                  <a:pt x="2892" y="322"/>
                  <a:pt x="2818" y="324"/>
                </a:cubicBezTo>
                <a:lnTo>
                  <a:pt x="2814" y="324"/>
                </a:lnTo>
                <a:lnTo>
                  <a:pt x="2809" y="324"/>
                </a:lnTo>
                <a:lnTo>
                  <a:pt x="490" y="324"/>
                </a:lnTo>
                <a:lnTo>
                  <a:pt x="486" y="324"/>
                </a:lnTo>
                <a:lnTo>
                  <a:pt x="482" y="324"/>
                </a:lnTo>
                <a:cubicBezTo>
                  <a:pt x="398" y="321"/>
                  <a:pt x="315" y="414"/>
                  <a:pt x="318" y="488"/>
                </a:cubicBezTo>
                <a:lnTo>
                  <a:pt x="318" y="492"/>
                </a:lnTo>
                <a:lnTo>
                  <a:pt x="318" y="496"/>
                </a:lnTo>
                <a:lnTo>
                  <a:pt x="318" y="2050"/>
                </a:lnTo>
                <a:lnTo>
                  <a:pt x="318" y="2054"/>
                </a:lnTo>
                <a:lnTo>
                  <a:pt x="318" y="2058"/>
                </a:lnTo>
                <a:cubicBezTo>
                  <a:pt x="315" y="2142"/>
                  <a:pt x="407" y="2224"/>
                  <a:pt x="481" y="2222"/>
                </a:cubicBezTo>
                <a:lnTo>
                  <a:pt x="485" y="2222"/>
                </a:lnTo>
                <a:lnTo>
                  <a:pt x="490" y="2222"/>
                </a:lnTo>
                <a:lnTo>
                  <a:pt x="1101" y="2222"/>
                </a:lnTo>
                <a:lnTo>
                  <a:pt x="1101" y="2225"/>
                </a:lnTo>
                <a:cubicBezTo>
                  <a:pt x="1102" y="2225"/>
                  <a:pt x="1126" y="2223"/>
                  <a:pt x="1126" y="2224"/>
                </a:cubicBezTo>
                <a:cubicBezTo>
                  <a:pt x="1181" y="2221"/>
                  <a:pt x="1245" y="2256"/>
                  <a:pt x="1269" y="2288"/>
                </a:cubicBezTo>
                <a:lnTo>
                  <a:pt x="1269" y="2288"/>
                </a:lnTo>
                <a:lnTo>
                  <a:pt x="1648" y="2667"/>
                </a:lnTo>
                <a:lnTo>
                  <a:pt x="2073" y="2242"/>
                </a:lnTo>
                <a:lnTo>
                  <a:pt x="2079" y="2247"/>
                </a:lnTo>
                <a:cubicBezTo>
                  <a:pt x="2104" y="2231"/>
                  <a:pt x="2145" y="2223"/>
                  <a:pt x="2172" y="2224"/>
                </a:cubicBezTo>
                <a:cubicBezTo>
                  <a:pt x="2181" y="2224"/>
                  <a:pt x="2198" y="2226"/>
                  <a:pt x="2198" y="2226"/>
                </a:cubicBezTo>
                <a:close/>
                <a:moveTo>
                  <a:pt x="1192" y="707"/>
                </a:moveTo>
                <a:lnTo>
                  <a:pt x="2114" y="707"/>
                </a:lnTo>
                <a:lnTo>
                  <a:pt x="2114" y="707"/>
                </a:lnTo>
                <a:lnTo>
                  <a:pt x="2119" y="707"/>
                </a:lnTo>
                <a:lnTo>
                  <a:pt x="2124" y="707"/>
                </a:lnTo>
                <a:cubicBezTo>
                  <a:pt x="2229" y="704"/>
                  <a:pt x="2313" y="810"/>
                  <a:pt x="2310" y="894"/>
                </a:cubicBezTo>
                <a:lnTo>
                  <a:pt x="2310" y="899"/>
                </a:lnTo>
                <a:lnTo>
                  <a:pt x="2310" y="904"/>
                </a:lnTo>
                <a:cubicBezTo>
                  <a:pt x="2313" y="1009"/>
                  <a:pt x="2208" y="1093"/>
                  <a:pt x="2124" y="1090"/>
                </a:cubicBezTo>
                <a:lnTo>
                  <a:pt x="2119" y="1090"/>
                </a:lnTo>
                <a:lnTo>
                  <a:pt x="2114" y="1090"/>
                </a:lnTo>
                <a:lnTo>
                  <a:pt x="2114" y="1090"/>
                </a:lnTo>
                <a:lnTo>
                  <a:pt x="1192" y="1090"/>
                </a:lnTo>
                <a:lnTo>
                  <a:pt x="1192" y="1090"/>
                </a:lnTo>
                <a:lnTo>
                  <a:pt x="1190" y="1090"/>
                </a:lnTo>
                <a:lnTo>
                  <a:pt x="1185" y="1090"/>
                </a:lnTo>
                <a:lnTo>
                  <a:pt x="1180" y="1090"/>
                </a:lnTo>
                <a:lnTo>
                  <a:pt x="1175" y="1090"/>
                </a:lnTo>
                <a:cubicBezTo>
                  <a:pt x="1070" y="1093"/>
                  <a:pt x="987" y="988"/>
                  <a:pt x="989" y="903"/>
                </a:cubicBezTo>
                <a:lnTo>
                  <a:pt x="989" y="899"/>
                </a:lnTo>
                <a:lnTo>
                  <a:pt x="989" y="894"/>
                </a:lnTo>
                <a:cubicBezTo>
                  <a:pt x="986" y="789"/>
                  <a:pt x="1092" y="705"/>
                  <a:pt x="1176" y="707"/>
                </a:cubicBezTo>
                <a:lnTo>
                  <a:pt x="1180" y="707"/>
                </a:lnTo>
                <a:lnTo>
                  <a:pt x="1185" y="707"/>
                </a:lnTo>
                <a:lnTo>
                  <a:pt x="1190" y="708"/>
                </a:lnTo>
                <a:lnTo>
                  <a:pt x="1192" y="708"/>
                </a:lnTo>
                <a:lnTo>
                  <a:pt x="1192" y="707"/>
                </a:lnTo>
                <a:close/>
                <a:moveTo>
                  <a:pt x="1188" y="1392"/>
                </a:moveTo>
                <a:lnTo>
                  <a:pt x="2110" y="1392"/>
                </a:lnTo>
                <a:lnTo>
                  <a:pt x="2110" y="1392"/>
                </a:lnTo>
                <a:lnTo>
                  <a:pt x="2115" y="1392"/>
                </a:lnTo>
                <a:lnTo>
                  <a:pt x="2120" y="1392"/>
                </a:lnTo>
                <a:cubicBezTo>
                  <a:pt x="2225" y="1389"/>
                  <a:pt x="2309" y="1495"/>
                  <a:pt x="2306" y="1579"/>
                </a:cubicBezTo>
                <a:lnTo>
                  <a:pt x="2306" y="1584"/>
                </a:lnTo>
                <a:lnTo>
                  <a:pt x="2306" y="1589"/>
                </a:lnTo>
                <a:cubicBezTo>
                  <a:pt x="2309" y="1694"/>
                  <a:pt x="2204" y="1778"/>
                  <a:pt x="2120" y="1775"/>
                </a:cubicBezTo>
                <a:lnTo>
                  <a:pt x="2115" y="1775"/>
                </a:lnTo>
                <a:lnTo>
                  <a:pt x="2110" y="1775"/>
                </a:lnTo>
                <a:lnTo>
                  <a:pt x="2110" y="1775"/>
                </a:lnTo>
                <a:lnTo>
                  <a:pt x="1188" y="1775"/>
                </a:lnTo>
                <a:lnTo>
                  <a:pt x="1188" y="1775"/>
                </a:lnTo>
                <a:lnTo>
                  <a:pt x="1186" y="1775"/>
                </a:lnTo>
                <a:lnTo>
                  <a:pt x="1181" y="1775"/>
                </a:lnTo>
                <a:lnTo>
                  <a:pt x="1176" y="1775"/>
                </a:lnTo>
                <a:lnTo>
                  <a:pt x="1171" y="1775"/>
                </a:lnTo>
                <a:cubicBezTo>
                  <a:pt x="1066" y="1778"/>
                  <a:pt x="983" y="1673"/>
                  <a:pt x="985" y="1588"/>
                </a:cubicBezTo>
                <a:lnTo>
                  <a:pt x="985" y="1584"/>
                </a:lnTo>
                <a:lnTo>
                  <a:pt x="985" y="1579"/>
                </a:lnTo>
                <a:cubicBezTo>
                  <a:pt x="982" y="1474"/>
                  <a:pt x="1088" y="1390"/>
                  <a:pt x="1172" y="1392"/>
                </a:cubicBezTo>
                <a:lnTo>
                  <a:pt x="1176" y="1392"/>
                </a:lnTo>
                <a:lnTo>
                  <a:pt x="1181" y="1392"/>
                </a:lnTo>
                <a:lnTo>
                  <a:pt x="1186" y="1393"/>
                </a:lnTo>
                <a:lnTo>
                  <a:pt x="1188" y="1393"/>
                </a:lnTo>
                <a:lnTo>
                  <a:pt x="1188" y="1392"/>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1" name="任意多边形 70"/>
          <p:cNvSpPr/>
          <p:nvPr/>
        </p:nvSpPr>
        <p:spPr>
          <a:xfrm>
            <a:off x="2890838" y="4109085"/>
            <a:ext cx="377825" cy="3835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523" h="5585">
                <a:moveTo>
                  <a:pt x="1" y="921"/>
                </a:moveTo>
                <a:lnTo>
                  <a:pt x="0" y="896"/>
                </a:lnTo>
                <a:lnTo>
                  <a:pt x="0" y="872"/>
                </a:lnTo>
                <a:cubicBezTo>
                  <a:pt x="-11" y="378"/>
                  <a:pt x="526" y="-11"/>
                  <a:pt x="880" y="0"/>
                </a:cubicBezTo>
                <a:lnTo>
                  <a:pt x="899" y="0"/>
                </a:lnTo>
                <a:lnTo>
                  <a:pt x="921" y="1"/>
                </a:lnTo>
                <a:lnTo>
                  <a:pt x="3035" y="1"/>
                </a:lnTo>
                <a:lnTo>
                  <a:pt x="3035" y="660"/>
                </a:lnTo>
                <a:lnTo>
                  <a:pt x="1063" y="660"/>
                </a:lnTo>
                <a:lnTo>
                  <a:pt x="1053" y="660"/>
                </a:lnTo>
                <a:lnTo>
                  <a:pt x="1043" y="660"/>
                </a:lnTo>
                <a:cubicBezTo>
                  <a:pt x="844" y="654"/>
                  <a:pt x="648" y="873"/>
                  <a:pt x="654" y="1049"/>
                </a:cubicBezTo>
                <a:lnTo>
                  <a:pt x="654" y="1058"/>
                </a:lnTo>
                <a:lnTo>
                  <a:pt x="654" y="1069"/>
                </a:lnTo>
                <a:lnTo>
                  <a:pt x="654" y="4515"/>
                </a:lnTo>
                <a:lnTo>
                  <a:pt x="654" y="4525"/>
                </a:lnTo>
                <a:lnTo>
                  <a:pt x="654" y="4535"/>
                </a:lnTo>
                <a:cubicBezTo>
                  <a:pt x="647" y="4734"/>
                  <a:pt x="867" y="4931"/>
                  <a:pt x="1042" y="4925"/>
                </a:cubicBezTo>
                <a:lnTo>
                  <a:pt x="1052" y="4925"/>
                </a:lnTo>
                <a:lnTo>
                  <a:pt x="1063" y="4924"/>
                </a:lnTo>
                <a:lnTo>
                  <a:pt x="4460" y="4924"/>
                </a:lnTo>
                <a:lnTo>
                  <a:pt x="4470" y="4924"/>
                </a:lnTo>
                <a:lnTo>
                  <a:pt x="4480" y="4925"/>
                </a:lnTo>
                <a:cubicBezTo>
                  <a:pt x="4679" y="4931"/>
                  <a:pt x="4875" y="4711"/>
                  <a:pt x="4869" y="4536"/>
                </a:cubicBezTo>
                <a:lnTo>
                  <a:pt x="4869" y="4526"/>
                </a:lnTo>
                <a:lnTo>
                  <a:pt x="4869" y="4515"/>
                </a:lnTo>
                <a:lnTo>
                  <a:pt x="4869" y="2423"/>
                </a:lnTo>
                <a:lnTo>
                  <a:pt x="5522" y="2423"/>
                </a:lnTo>
                <a:lnTo>
                  <a:pt x="5522" y="4664"/>
                </a:lnTo>
                <a:lnTo>
                  <a:pt x="5523" y="4688"/>
                </a:lnTo>
                <a:lnTo>
                  <a:pt x="5523" y="4712"/>
                </a:lnTo>
                <a:cubicBezTo>
                  <a:pt x="5534" y="5207"/>
                  <a:pt x="4997" y="5596"/>
                  <a:pt x="4643" y="5585"/>
                </a:cubicBezTo>
                <a:lnTo>
                  <a:pt x="4624" y="5584"/>
                </a:lnTo>
                <a:lnTo>
                  <a:pt x="4602" y="5584"/>
                </a:lnTo>
                <a:lnTo>
                  <a:pt x="921" y="5584"/>
                </a:lnTo>
                <a:lnTo>
                  <a:pt x="896" y="5585"/>
                </a:lnTo>
                <a:lnTo>
                  <a:pt x="872" y="5585"/>
                </a:lnTo>
                <a:cubicBezTo>
                  <a:pt x="378" y="5596"/>
                  <a:pt x="-11" y="5059"/>
                  <a:pt x="0" y="4705"/>
                </a:cubicBezTo>
                <a:lnTo>
                  <a:pt x="0" y="4686"/>
                </a:lnTo>
                <a:lnTo>
                  <a:pt x="1" y="4664"/>
                </a:lnTo>
                <a:lnTo>
                  <a:pt x="1" y="921"/>
                </a:lnTo>
                <a:close/>
                <a:moveTo>
                  <a:pt x="2404" y="2822"/>
                </a:moveTo>
                <a:lnTo>
                  <a:pt x="2404" y="3113"/>
                </a:lnTo>
                <a:lnTo>
                  <a:pt x="2708" y="3113"/>
                </a:lnTo>
                <a:lnTo>
                  <a:pt x="4747" y="1073"/>
                </a:lnTo>
                <a:lnTo>
                  <a:pt x="4450" y="776"/>
                </a:lnTo>
                <a:lnTo>
                  <a:pt x="2404" y="2822"/>
                </a:lnTo>
                <a:close/>
                <a:moveTo>
                  <a:pt x="2949" y="3719"/>
                </a:moveTo>
                <a:lnTo>
                  <a:pt x="2949" y="3727"/>
                </a:lnTo>
                <a:lnTo>
                  <a:pt x="1799" y="3727"/>
                </a:lnTo>
                <a:lnTo>
                  <a:pt x="1799" y="2698"/>
                </a:lnTo>
                <a:lnTo>
                  <a:pt x="1799" y="2698"/>
                </a:lnTo>
                <a:lnTo>
                  <a:pt x="1799" y="2698"/>
                </a:lnTo>
                <a:cubicBezTo>
                  <a:pt x="1799" y="2699"/>
                  <a:pt x="1797" y="2663"/>
                  <a:pt x="1797" y="2656"/>
                </a:cubicBezTo>
                <a:lnTo>
                  <a:pt x="1797" y="2655"/>
                </a:lnTo>
                <a:lnTo>
                  <a:pt x="1797" y="2655"/>
                </a:lnTo>
                <a:lnTo>
                  <a:pt x="1797" y="2655"/>
                </a:lnTo>
                <a:lnTo>
                  <a:pt x="1797" y="2654"/>
                </a:lnTo>
                <a:lnTo>
                  <a:pt x="1797" y="2654"/>
                </a:lnTo>
                <a:lnTo>
                  <a:pt x="1797" y="2654"/>
                </a:lnTo>
                <a:lnTo>
                  <a:pt x="1797" y="2654"/>
                </a:lnTo>
                <a:lnTo>
                  <a:pt x="1797" y="2654"/>
                </a:lnTo>
                <a:lnTo>
                  <a:pt x="1797" y="2654"/>
                </a:lnTo>
                <a:lnTo>
                  <a:pt x="1798" y="2643"/>
                </a:lnTo>
                <a:lnTo>
                  <a:pt x="1798" y="2633"/>
                </a:lnTo>
                <a:lnTo>
                  <a:pt x="1799" y="2622"/>
                </a:lnTo>
                <a:lnTo>
                  <a:pt x="1799" y="2619"/>
                </a:lnTo>
                <a:lnTo>
                  <a:pt x="1799" y="2568"/>
                </a:lnTo>
                <a:lnTo>
                  <a:pt x="1807" y="2568"/>
                </a:lnTo>
                <a:cubicBezTo>
                  <a:pt x="1817" y="2489"/>
                  <a:pt x="1880" y="2387"/>
                  <a:pt x="1922" y="2352"/>
                </a:cubicBezTo>
                <a:lnTo>
                  <a:pt x="4149" y="125"/>
                </a:lnTo>
                <a:cubicBezTo>
                  <a:pt x="4222" y="37"/>
                  <a:pt x="4365" y="-2"/>
                  <a:pt x="4444" y="0"/>
                </a:cubicBezTo>
                <a:lnTo>
                  <a:pt x="4449" y="0"/>
                </a:lnTo>
                <a:lnTo>
                  <a:pt x="4453" y="0"/>
                </a:lnTo>
                <a:lnTo>
                  <a:pt x="4458" y="0"/>
                </a:lnTo>
                <a:lnTo>
                  <a:pt x="4464" y="0"/>
                </a:lnTo>
                <a:cubicBezTo>
                  <a:pt x="4574" y="-2"/>
                  <a:pt x="4705" y="66"/>
                  <a:pt x="4755" y="125"/>
                </a:cubicBezTo>
                <a:lnTo>
                  <a:pt x="5399" y="769"/>
                </a:lnTo>
                <a:cubicBezTo>
                  <a:pt x="5486" y="842"/>
                  <a:pt x="5525" y="984"/>
                  <a:pt x="5523" y="1063"/>
                </a:cubicBezTo>
                <a:lnTo>
                  <a:pt x="5523" y="1068"/>
                </a:lnTo>
                <a:lnTo>
                  <a:pt x="5523" y="1072"/>
                </a:lnTo>
                <a:lnTo>
                  <a:pt x="5523" y="1077"/>
                </a:lnTo>
                <a:lnTo>
                  <a:pt x="5523" y="1083"/>
                </a:lnTo>
                <a:cubicBezTo>
                  <a:pt x="5525" y="1193"/>
                  <a:pt x="5457" y="1324"/>
                  <a:pt x="5398" y="1374"/>
                </a:cubicBezTo>
                <a:lnTo>
                  <a:pt x="3171" y="3602"/>
                </a:lnTo>
                <a:cubicBezTo>
                  <a:pt x="3117" y="3670"/>
                  <a:pt x="2992" y="3715"/>
                  <a:pt x="2949" y="3719"/>
                </a:cubicBezTo>
                <a:close/>
              </a:path>
            </a:pathLst>
          </a:cu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9" name="任意多边形 58"/>
          <p:cNvSpPr/>
          <p:nvPr/>
        </p:nvSpPr>
        <p:spPr>
          <a:xfrm>
            <a:off x="9330055" y="4161155"/>
            <a:ext cx="372745" cy="4597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696" h="4550">
                <a:moveTo>
                  <a:pt x="0" y="616"/>
                </a:moveTo>
                <a:lnTo>
                  <a:pt x="0" y="600"/>
                </a:lnTo>
                <a:cubicBezTo>
                  <a:pt x="-10" y="262"/>
                  <a:pt x="331" y="-8"/>
                  <a:pt x="601" y="0"/>
                </a:cubicBezTo>
                <a:lnTo>
                  <a:pt x="616" y="0"/>
                </a:lnTo>
                <a:lnTo>
                  <a:pt x="1010" y="0"/>
                </a:lnTo>
                <a:lnTo>
                  <a:pt x="1014" y="0"/>
                </a:lnTo>
                <a:lnTo>
                  <a:pt x="1019" y="0"/>
                </a:lnTo>
                <a:lnTo>
                  <a:pt x="2677" y="0"/>
                </a:lnTo>
                <a:lnTo>
                  <a:pt x="2683" y="0"/>
                </a:lnTo>
                <a:lnTo>
                  <a:pt x="2689" y="0"/>
                </a:lnTo>
                <a:lnTo>
                  <a:pt x="2689" y="0"/>
                </a:lnTo>
                <a:lnTo>
                  <a:pt x="3080" y="0"/>
                </a:lnTo>
                <a:lnTo>
                  <a:pt x="3096" y="0"/>
                </a:lnTo>
                <a:cubicBezTo>
                  <a:pt x="3434" y="-10"/>
                  <a:pt x="3704" y="331"/>
                  <a:pt x="3696" y="601"/>
                </a:cubicBezTo>
                <a:lnTo>
                  <a:pt x="3696" y="616"/>
                </a:lnTo>
                <a:lnTo>
                  <a:pt x="3696" y="3934"/>
                </a:lnTo>
                <a:lnTo>
                  <a:pt x="3696" y="3950"/>
                </a:lnTo>
                <a:cubicBezTo>
                  <a:pt x="3706" y="4288"/>
                  <a:pt x="3365" y="4558"/>
                  <a:pt x="3095" y="4550"/>
                </a:cubicBezTo>
                <a:lnTo>
                  <a:pt x="3080" y="4550"/>
                </a:lnTo>
                <a:lnTo>
                  <a:pt x="616" y="4550"/>
                </a:lnTo>
                <a:lnTo>
                  <a:pt x="600" y="4550"/>
                </a:lnTo>
                <a:cubicBezTo>
                  <a:pt x="262" y="4560"/>
                  <a:pt x="-8" y="4219"/>
                  <a:pt x="0" y="3949"/>
                </a:cubicBezTo>
                <a:lnTo>
                  <a:pt x="0" y="3934"/>
                </a:lnTo>
                <a:lnTo>
                  <a:pt x="0" y="616"/>
                </a:lnTo>
                <a:close/>
                <a:moveTo>
                  <a:pt x="405" y="413"/>
                </a:moveTo>
                <a:lnTo>
                  <a:pt x="810" y="413"/>
                </a:lnTo>
                <a:lnTo>
                  <a:pt x="810" y="1043"/>
                </a:lnTo>
                <a:lnTo>
                  <a:pt x="810" y="1048"/>
                </a:lnTo>
                <a:cubicBezTo>
                  <a:pt x="807" y="1152"/>
                  <a:pt x="911" y="1256"/>
                  <a:pt x="1013" y="1252"/>
                </a:cubicBezTo>
                <a:lnTo>
                  <a:pt x="1019" y="1252"/>
                </a:lnTo>
                <a:lnTo>
                  <a:pt x="2677" y="1252"/>
                </a:lnTo>
                <a:lnTo>
                  <a:pt x="2682" y="1252"/>
                </a:lnTo>
                <a:cubicBezTo>
                  <a:pt x="2786" y="1256"/>
                  <a:pt x="2890" y="1151"/>
                  <a:pt x="2886" y="1049"/>
                </a:cubicBezTo>
                <a:lnTo>
                  <a:pt x="2886" y="1043"/>
                </a:lnTo>
                <a:lnTo>
                  <a:pt x="2886" y="413"/>
                </a:lnTo>
                <a:lnTo>
                  <a:pt x="3291" y="413"/>
                </a:lnTo>
                <a:lnTo>
                  <a:pt x="3291" y="4137"/>
                </a:lnTo>
                <a:lnTo>
                  <a:pt x="405" y="4137"/>
                </a:lnTo>
                <a:lnTo>
                  <a:pt x="405" y="413"/>
                </a:lnTo>
                <a:close/>
                <a:moveTo>
                  <a:pt x="1149" y="413"/>
                </a:moveTo>
                <a:lnTo>
                  <a:pt x="2548" y="413"/>
                </a:lnTo>
                <a:lnTo>
                  <a:pt x="2548" y="979"/>
                </a:lnTo>
                <a:lnTo>
                  <a:pt x="1149" y="979"/>
                </a:lnTo>
                <a:lnTo>
                  <a:pt x="1149" y="413"/>
                </a:lnTo>
                <a:close/>
                <a:moveTo>
                  <a:pt x="876" y="1750"/>
                </a:moveTo>
                <a:lnTo>
                  <a:pt x="2887" y="1750"/>
                </a:lnTo>
                <a:lnTo>
                  <a:pt x="2887" y="1752"/>
                </a:lnTo>
                <a:cubicBezTo>
                  <a:pt x="2977" y="1760"/>
                  <a:pt x="3055" y="1854"/>
                  <a:pt x="3051" y="1942"/>
                </a:cubicBezTo>
                <a:cubicBezTo>
                  <a:pt x="3056" y="2040"/>
                  <a:pt x="2967" y="2123"/>
                  <a:pt x="2887" y="2131"/>
                </a:cubicBezTo>
                <a:lnTo>
                  <a:pt x="2887" y="2133"/>
                </a:lnTo>
                <a:lnTo>
                  <a:pt x="876" y="2133"/>
                </a:lnTo>
                <a:lnTo>
                  <a:pt x="876" y="2133"/>
                </a:lnTo>
                <a:lnTo>
                  <a:pt x="874" y="2133"/>
                </a:lnTo>
                <a:lnTo>
                  <a:pt x="869" y="2133"/>
                </a:lnTo>
                <a:lnTo>
                  <a:pt x="864" y="2133"/>
                </a:lnTo>
                <a:cubicBezTo>
                  <a:pt x="757" y="2137"/>
                  <a:pt x="671" y="2038"/>
                  <a:pt x="673" y="1942"/>
                </a:cubicBezTo>
                <a:cubicBezTo>
                  <a:pt x="670" y="1834"/>
                  <a:pt x="768" y="1748"/>
                  <a:pt x="864" y="1750"/>
                </a:cubicBezTo>
                <a:lnTo>
                  <a:pt x="869" y="1750"/>
                </a:lnTo>
                <a:lnTo>
                  <a:pt x="874" y="1751"/>
                </a:lnTo>
                <a:lnTo>
                  <a:pt x="876" y="1751"/>
                </a:lnTo>
                <a:lnTo>
                  <a:pt x="876" y="1750"/>
                </a:lnTo>
                <a:close/>
                <a:moveTo>
                  <a:pt x="876" y="2384"/>
                </a:moveTo>
                <a:lnTo>
                  <a:pt x="2887" y="2384"/>
                </a:lnTo>
                <a:lnTo>
                  <a:pt x="2887" y="2386"/>
                </a:lnTo>
                <a:cubicBezTo>
                  <a:pt x="2977" y="2394"/>
                  <a:pt x="3055" y="2488"/>
                  <a:pt x="3051" y="2576"/>
                </a:cubicBezTo>
                <a:cubicBezTo>
                  <a:pt x="3056" y="2674"/>
                  <a:pt x="2967" y="2757"/>
                  <a:pt x="2887" y="2765"/>
                </a:cubicBezTo>
                <a:lnTo>
                  <a:pt x="2887" y="2767"/>
                </a:lnTo>
                <a:lnTo>
                  <a:pt x="876" y="2767"/>
                </a:lnTo>
                <a:lnTo>
                  <a:pt x="876" y="2767"/>
                </a:lnTo>
                <a:lnTo>
                  <a:pt x="874" y="2767"/>
                </a:lnTo>
                <a:lnTo>
                  <a:pt x="869" y="2767"/>
                </a:lnTo>
                <a:lnTo>
                  <a:pt x="864" y="2767"/>
                </a:lnTo>
                <a:cubicBezTo>
                  <a:pt x="757" y="2771"/>
                  <a:pt x="671" y="2672"/>
                  <a:pt x="673" y="2576"/>
                </a:cubicBezTo>
                <a:cubicBezTo>
                  <a:pt x="670" y="2468"/>
                  <a:pt x="768" y="2382"/>
                  <a:pt x="864" y="2384"/>
                </a:cubicBezTo>
                <a:lnTo>
                  <a:pt x="869" y="2384"/>
                </a:lnTo>
                <a:lnTo>
                  <a:pt x="874" y="2385"/>
                </a:lnTo>
                <a:lnTo>
                  <a:pt x="876" y="2385"/>
                </a:lnTo>
                <a:lnTo>
                  <a:pt x="876" y="2384"/>
                </a:lnTo>
                <a:close/>
                <a:moveTo>
                  <a:pt x="877" y="3055"/>
                </a:moveTo>
                <a:lnTo>
                  <a:pt x="2039" y="3055"/>
                </a:lnTo>
                <a:lnTo>
                  <a:pt x="2039" y="3056"/>
                </a:lnTo>
                <a:lnTo>
                  <a:pt x="2043" y="3056"/>
                </a:lnTo>
                <a:lnTo>
                  <a:pt x="2048" y="3055"/>
                </a:lnTo>
                <a:lnTo>
                  <a:pt x="2053" y="3055"/>
                </a:lnTo>
                <a:lnTo>
                  <a:pt x="2058" y="3055"/>
                </a:lnTo>
                <a:cubicBezTo>
                  <a:pt x="2163" y="3052"/>
                  <a:pt x="2247" y="3158"/>
                  <a:pt x="2244" y="3242"/>
                </a:cubicBezTo>
                <a:lnTo>
                  <a:pt x="2244" y="3247"/>
                </a:lnTo>
                <a:lnTo>
                  <a:pt x="2244" y="3252"/>
                </a:lnTo>
                <a:cubicBezTo>
                  <a:pt x="2247" y="3357"/>
                  <a:pt x="2142" y="3441"/>
                  <a:pt x="2058" y="3438"/>
                </a:cubicBezTo>
                <a:lnTo>
                  <a:pt x="2053" y="3438"/>
                </a:lnTo>
                <a:lnTo>
                  <a:pt x="2048" y="3438"/>
                </a:lnTo>
                <a:lnTo>
                  <a:pt x="2043" y="3438"/>
                </a:lnTo>
                <a:lnTo>
                  <a:pt x="2039" y="3438"/>
                </a:lnTo>
                <a:lnTo>
                  <a:pt x="2039" y="3438"/>
                </a:lnTo>
                <a:lnTo>
                  <a:pt x="877" y="3438"/>
                </a:lnTo>
                <a:lnTo>
                  <a:pt x="877" y="3438"/>
                </a:lnTo>
                <a:lnTo>
                  <a:pt x="875" y="3438"/>
                </a:lnTo>
                <a:lnTo>
                  <a:pt x="870" y="3438"/>
                </a:lnTo>
                <a:lnTo>
                  <a:pt x="865" y="3438"/>
                </a:lnTo>
                <a:lnTo>
                  <a:pt x="860" y="3438"/>
                </a:lnTo>
                <a:cubicBezTo>
                  <a:pt x="755" y="3441"/>
                  <a:pt x="672" y="3335"/>
                  <a:pt x="674" y="3251"/>
                </a:cubicBezTo>
                <a:lnTo>
                  <a:pt x="674" y="3247"/>
                </a:lnTo>
                <a:lnTo>
                  <a:pt x="674" y="3242"/>
                </a:lnTo>
                <a:cubicBezTo>
                  <a:pt x="671" y="3136"/>
                  <a:pt x="777" y="3053"/>
                  <a:pt x="861" y="3055"/>
                </a:cubicBezTo>
                <a:lnTo>
                  <a:pt x="865" y="3055"/>
                </a:lnTo>
                <a:lnTo>
                  <a:pt x="870" y="3055"/>
                </a:lnTo>
                <a:lnTo>
                  <a:pt x="875" y="3056"/>
                </a:lnTo>
                <a:lnTo>
                  <a:pt x="877" y="3056"/>
                </a:lnTo>
                <a:lnTo>
                  <a:pt x="877" y="3055"/>
                </a:ln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 name="文本框 6"/>
          <p:cNvSpPr txBox="1"/>
          <p:nvPr/>
        </p:nvSpPr>
        <p:spPr>
          <a:xfrm>
            <a:off x="703580" y="511175"/>
            <a:ext cx="10142220" cy="814070"/>
          </a:xfrm>
          <a:prstGeom prst="rect">
            <a:avLst/>
          </a:prstGeom>
          <a:noFill/>
        </p:spPr>
        <p:txBody>
          <a:bodyPr wrap="square" rtlCol="0" anchor="t">
            <a:noAutofit/>
          </a:bodyPr>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首次通过伦理日期，批件号</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endParaRPr>
          </a:p>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期间有无暂停情况，如有，请写明暂停时间，暂停原因，暂停后的执行情况，并提供暂停函</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本中心基本情况</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56300" y="-1306195"/>
            <a:ext cx="361950" cy="359219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9" name="组合 28"/>
          <p:cNvGrpSpPr/>
          <p:nvPr>
            <p:custDataLst>
              <p:tags r:id="rId1"/>
            </p:custDataLst>
          </p:nvPr>
        </p:nvGrpSpPr>
        <p:grpSpPr>
          <a:xfrm>
            <a:off x="6444615" y="2586355"/>
            <a:ext cx="3916045" cy="953770"/>
            <a:chOff x="2439" y="7208"/>
            <a:chExt cx="6167" cy="1502"/>
          </a:xfrm>
        </p:grpSpPr>
        <p:sp>
          <p:nvSpPr>
            <p:cNvPr id="30" name="Content Placeholder 2"/>
            <p:cNvSpPr txBox="1"/>
            <p:nvPr>
              <p:custDataLst>
                <p:tags r:id="rId2"/>
              </p:custDataLst>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1" name="文本框 30"/>
            <p:cNvSpPr txBox="1"/>
            <p:nvPr>
              <p:custDataLst>
                <p:tags r:id="rId3"/>
              </p:custDataLst>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2" name="组合 31"/>
          <p:cNvGrpSpPr/>
          <p:nvPr>
            <p:custDataLst>
              <p:tags r:id="rId4"/>
            </p:custDataLst>
          </p:nvPr>
        </p:nvGrpSpPr>
        <p:grpSpPr>
          <a:xfrm>
            <a:off x="6444615" y="3841115"/>
            <a:ext cx="3916045" cy="953770"/>
            <a:chOff x="2439" y="7208"/>
            <a:chExt cx="6167" cy="1502"/>
          </a:xfrm>
        </p:grpSpPr>
        <p:sp>
          <p:nvSpPr>
            <p:cNvPr id="33" name="Content Placeholder 2"/>
            <p:cNvSpPr txBox="1"/>
            <p:nvPr>
              <p:custDataLst>
                <p:tags r:id="rId5"/>
              </p:custDataLst>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4" name="文本框 33"/>
            <p:cNvSpPr txBox="1"/>
            <p:nvPr>
              <p:custDataLst>
                <p:tags r:id="rId6"/>
              </p:custDataLst>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35" name="组合 34"/>
          <p:cNvGrpSpPr/>
          <p:nvPr>
            <p:custDataLst>
              <p:tags r:id="rId7"/>
            </p:custDataLst>
          </p:nvPr>
        </p:nvGrpSpPr>
        <p:grpSpPr>
          <a:xfrm>
            <a:off x="6444615" y="5095875"/>
            <a:ext cx="3916045" cy="953770"/>
            <a:chOff x="2439" y="7208"/>
            <a:chExt cx="6167" cy="1502"/>
          </a:xfrm>
        </p:grpSpPr>
        <p:sp>
          <p:nvSpPr>
            <p:cNvPr id="36" name="Content Placeholder 2"/>
            <p:cNvSpPr txBox="1"/>
            <p:nvPr>
              <p:custDataLst>
                <p:tags r:id="rId8"/>
              </p:custDataLst>
            </p:nvPr>
          </p:nvSpPr>
          <p:spPr bwMode="auto">
            <a:xfrm>
              <a:off x="2439" y="7632"/>
              <a:ext cx="6167"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l" defTabSz="1219200" fontAlgn="base">
                <a:lnSpc>
                  <a:spcPct val="150000"/>
                </a:lnSpc>
                <a:spcBef>
                  <a:spcPts val="1335"/>
                </a:spcBef>
                <a:spcAft>
                  <a:spcPct val="0"/>
                </a:spcAft>
              </a:pP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r>
                <a:rPr lang="en-US" altLang="zh-CN" sz="1000">
                  <a:solidFill>
                    <a:schemeClr val="bg1">
                      <a:lumMod val="50000"/>
                    </a:schemeClr>
                  </a:solidFill>
                  <a:latin typeface="+mj-ea"/>
                  <a:ea typeface="+mj-ea"/>
                  <a:cs typeface="+mn-ea"/>
                  <a:sym typeface="+mn-lt"/>
                </a:rPr>
                <a:t>单击此处添加文本单击此处添加文本单击此处添加文本单击此处添加文本单击此处添加文本</a:t>
              </a: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a:p>
              <a:pPr algn="l" defTabSz="1219200" fontAlgn="base">
                <a:lnSpc>
                  <a:spcPct val="150000"/>
                </a:lnSpc>
                <a:spcBef>
                  <a:spcPts val="1335"/>
                </a:spcBef>
                <a:spcAft>
                  <a:spcPct val="0"/>
                </a:spcAft>
              </a:pPr>
              <a:endParaRPr lang="en-US" altLang="zh-CN" sz="1000">
                <a:solidFill>
                  <a:schemeClr val="bg1">
                    <a:lumMod val="50000"/>
                  </a:schemeClr>
                </a:solidFill>
                <a:latin typeface="+mj-ea"/>
                <a:ea typeface="+mj-ea"/>
                <a:cs typeface="+mn-ea"/>
                <a:sym typeface="+mn-lt"/>
              </a:endParaRPr>
            </a:p>
          </p:txBody>
        </p:sp>
        <p:sp>
          <p:nvSpPr>
            <p:cNvPr id="37" name="文本框 36"/>
            <p:cNvSpPr txBox="1"/>
            <p:nvPr>
              <p:custDataLst>
                <p:tags r:id="rId9"/>
              </p:custDataLst>
            </p:nvPr>
          </p:nvSpPr>
          <p:spPr>
            <a:xfrm>
              <a:off x="2439" y="7208"/>
              <a:ext cx="3284" cy="531"/>
            </a:xfrm>
            <a:prstGeom prst="rect">
              <a:avLst/>
            </a:prstGeom>
            <a:noFill/>
          </p:spPr>
          <p:txBody>
            <a:bodyPr wrap="square" rtlCol="0">
              <a:spAutoFit/>
            </a:bodyPr>
            <a:lstStyle/>
            <a:p>
              <a:pPr algn="l"/>
              <a:r>
                <a:rPr lang="zh-CN" altLang="en-US" sz="1600" b="1" dirty="0" smtClean="0">
                  <a:solidFill>
                    <a:srgbClr val="01579B"/>
                  </a:solidFill>
                  <a:latin typeface="+mj-ea"/>
                  <a:ea typeface="+mj-ea"/>
                  <a:cs typeface="+mn-ea"/>
                  <a:sym typeface="+mn-lt"/>
                </a:rPr>
                <a:t>您的文字内容</a:t>
              </a:r>
              <a:endParaRPr lang="zh-CN" altLang="en-US" sz="1600" b="1" dirty="0" smtClean="0">
                <a:solidFill>
                  <a:srgbClr val="01579B"/>
                </a:solidFill>
                <a:latin typeface="+mj-ea"/>
                <a:ea typeface="+mj-ea"/>
                <a:cs typeface="+mn-ea"/>
                <a:sym typeface="+mn-lt"/>
              </a:endParaRPr>
            </a:p>
          </p:txBody>
        </p:sp>
      </p:grpSp>
      <p:grpSp>
        <p:nvGrpSpPr>
          <p:cNvPr id="12" name="组合 11"/>
          <p:cNvGrpSpPr/>
          <p:nvPr/>
        </p:nvGrpSpPr>
        <p:grpSpPr>
          <a:xfrm>
            <a:off x="436245" y="1252855"/>
            <a:ext cx="4585970" cy="4453255"/>
            <a:chOff x="1422" y="1973"/>
            <a:chExt cx="7222" cy="7013"/>
          </a:xfrm>
        </p:grpSpPr>
        <p:sp>
          <p:nvSpPr>
            <p:cNvPr id="13" name="椭圆 12"/>
            <p:cNvSpPr/>
            <p:nvPr/>
          </p:nvSpPr>
          <p:spPr>
            <a:xfrm>
              <a:off x="2827" y="3649"/>
              <a:ext cx="4438" cy="443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3880" y="1973"/>
              <a:ext cx="2331" cy="2331"/>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1489" y="5956"/>
              <a:ext cx="2331" cy="2331"/>
            </a:xfrm>
            <a:prstGeom prst="ellipse">
              <a:avLst/>
            </a:pr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6263" y="5956"/>
              <a:ext cx="2331" cy="2331"/>
            </a:xfrm>
            <a:prstGeom prst="ellips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弧形 37"/>
            <p:cNvSpPr/>
            <p:nvPr/>
          </p:nvSpPr>
          <p:spPr>
            <a:xfrm rot="21300000">
              <a:off x="1927" y="2750"/>
              <a:ext cx="6236" cy="6236"/>
            </a:xfrm>
            <a:prstGeom prst="arc">
              <a:avLst>
                <a:gd name="adj1" fmla="val 17997208"/>
                <a:gd name="adj2" fmla="val 451740"/>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9" name="弧形 38"/>
            <p:cNvSpPr/>
            <p:nvPr/>
          </p:nvSpPr>
          <p:spPr>
            <a:xfrm flipH="1">
              <a:off x="1927" y="2750"/>
              <a:ext cx="6236" cy="6236"/>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0" name="文本框 39"/>
            <p:cNvSpPr txBox="1"/>
            <p:nvPr/>
          </p:nvSpPr>
          <p:spPr>
            <a:xfrm>
              <a:off x="3526" y="5118"/>
              <a:ext cx="3161" cy="1501"/>
            </a:xfrm>
            <a:prstGeom prst="rect">
              <a:avLst/>
            </a:prstGeom>
            <a:noFill/>
          </p:spPr>
          <p:txBody>
            <a:bodyPr wrap="square" rtlCol="0">
              <a:spAutoFit/>
            </a:bodyPr>
            <a:p>
              <a:pPr algn="ctr"/>
              <a:r>
                <a:rPr lang="zh-CN" altLang="en-US" sz="2800" b="1" spc="100">
                  <a:solidFill>
                    <a:srgbClr val="01579B"/>
                  </a:solidFill>
                  <a:effectLst/>
                  <a:uFillTx/>
                  <a:latin typeface="+中文正文" charset="0"/>
                  <a:sym typeface="+mn-ea"/>
                </a:rPr>
                <a:t>你的文字内容</a:t>
              </a:r>
              <a:endParaRPr lang="zh-CN" altLang="en-US" sz="2800" b="1" spc="100">
                <a:solidFill>
                  <a:srgbClr val="01579B"/>
                </a:solidFill>
                <a:effectLst/>
                <a:uFillTx/>
                <a:latin typeface="+中文正文" charset="0"/>
                <a:sym typeface="+mn-ea"/>
              </a:endParaRPr>
            </a:p>
          </p:txBody>
        </p:sp>
        <p:sp>
          <p:nvSpPr>
            <p:cNvPr id="41" name="任意多边形 40"/>
            <p:cNvSpPr/>
            <p:nvPr/>
          </p:nvSpPr>
          <p:spPr>
            <a:xfrm rot="17820000">
              <a:off x="6272" y="2951"/>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2" name="任意多边形 41"/>
            <p:cNvSpPr/>
            <p:nvPr/>
          </p:nvSpPr>
          <p:spPr>
            <a:xfrm rot="10620000">
              <a:off x="1792" y="5816"/>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43" name="任意多边形 42"/>
            <p:cNvSpPr/>
            <p:nvPr/>
          </p:nvSpPr>
          <p:spPr>
            <a:xfrm rot="2880000">
              <a:off x="6612" y="8358"/>
              <a:ext cx="289" cy="224"/>
            </a:xfrm>
            <a:custGeom>
              <a:avLst/>
              <a:gdLst>
                <a:gd name="adj" fmla="val 50000"/>
                <a:gd name="a" fmla="pin 0 adj 100000"/>
                <a:gd name="x1" fmla="*/ w a 200000"/>
                <a:gd name="x2" fmla="*/ w a 100000"/>
                <a:gd name="x3" fmla="+- x1 wd2 0"/>
              </a:gdLst>
              <a:ahLst/>
              <a:cxnLst>
                <a:cxn ang="3">
                  <a:pos x="x2" y="t"/>
                </a:cxn>
                <a:cxn ang="cd2">
                  <a:pos x="x1" y="vc"/>
                </a:cxn>
                <a:cxn ang="cd4">
                  <a:pos x="l" y="b"/>
                </a:cxn>
                <a:cxn ang="cd4">
                  <a:pos x="x2" y="b"/>
                </a:cxn>
                <a:cxn ang="cd4">
                  <a:pos x="r" y="b"/>
                </a:cxn>
                <a:cxn ang="0">
                  <a:pos x="x3" y="vc"/>
                </a:cxn>
              </a:cxnLst>
              <a:rect l="l" t="t" r="r" b="b"/>
              <a:pathLst>
                <a:path w="1059" h="820">
                  <a:moveTo>
                    <a:pt x="531" y="0"/>
                  </a:moveTo>
                  <a:lnTo>
                    <a:pt x="1059" y="494"/>
                  </a:lnTo>
                  <a:lnTo>
                    <a:pt x="1059" y="818"/>
                  </a:lnTo>
                  <a:lnTo>
                    <a:pt x="531" y="324"/>
                  </a:lnTo>
                  <a:lnTo>
                    <a:pt x="0" y="820"/>
                  </a:lnTo>
                  <a:lnTo>
                    <a:pt x="0" y="496"/>
                  </a:lnTo>
                  <a:lnTo>
                    <a:pt x="531" y="0"/>
                  </a:lnTo>
                  <a:close/>
                </a:path>
              </a:pathLst>
            </a:custGeom>
            <a:solidFill>
              <a:srgbClr val="0F85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44" name="组合 43"/>
            <p:cNvGrpSpPr/>
            <p:nvPr/>
          </p:nvGrpSpPr>
          <p:grpSpPr>
            <a:xfrm>
              <a:off x="3908" y="2226"/>
              <a:ext cx="2398" cy="1378"/>
              <a:chOff x="3908" y="2226"/>
              <a:chExt cx="2398" cy="1378"/>
            </a:xfrm>
          </p:grpSpPr>
          <p:sp>
            <p:nvSpPr>
              <p:cNvPr id="45" name="文本框 44"/>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6" name="文本框 45"/>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47" name="组合 46"/>
            <p:cNvGrpSpPr/>
            <p:nvPr/>
          </p:nvGrpSpPr>
          <p:grpSpPr>
            <a:xfrm>
              <a:off x="1422" y="6306"/>
              <a:ext cx="2398" cy="1378"/>
              <a:chOff x="3908" y="2226"/>
              <a:chExt cx="2398" cy="1378"/>
            </a:xfrm>
          </p:grpSpPr>
          <p:sp>
            <p:nvSpPr>
              <p:cNvPr id="48" name="文本框 47"/>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49" name="文本框 48"/>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nvGrpSpPr>
            <p:cNvPr id="50" name="组合 49"/>
            <p:cNvGrpSpPr/>
            <p:nvPr/>
          </p:nvGrpSpPr>
          <p:grpSpPr>
            <a:xfrm>
              <a:off x="6246" y="6306"/>
              <a:ext cx="2398" cy="1378"/>
              <a:chOff x="3908" y="2226"/>
              <a:chExt cx="2398" cy="1378"/>
            </a:xfrm>
          </p:grpSpPr>
          <p:sp>
            <p:nvSpPr>
              <p:cNvPr id="51" name="文本框 50"/>
              <p:cNvSpPr txBox="1"/>
              <p:nvPr/>
            </p:nvSpPr>
            <p:spPr>
              <a:xfrm>
                <a:off x="4498" y="2226"/>
                <a:ext cx="1218" cy="1016"/>
              </a:xfrm>
              <a:prstGeom prst="rect">
                <a:avLst/>
              </a:prstGeom>
              <a:noFill/>
            </p:spPr>
            <p:txBody>
              <a:bodyPr wrap="square" rtlCol="0">
                <a:spAutoFit/>
              </a:bodyPr>
              <a:p>
                <a:r>
                  <a:rPr lang="en-US" altLang="zh-CN" sz="3600">
                    <a:solidFill>
                      <a:schemeClr val="bg1"/>
                    </a:solidFill>
                    <a:latin typeface="+mn-ea"/>
                  </a:rPr>
                  <a:t>01</a:t>
                </a:r>
                <a:endParaRPr lang="en-US" altLang="zh-CN" sz="3600">
                  <a:solidFill>
                    <a:schemeClr val="bg1"/>
                  </a:solidFill>
                  <a:latin typeface="+mn-ea"/>
                </a:endParaRPr>
              </a:p>
            </p:txBody>
          </p:sp>
          <p:sp>
            <p:nvSpPr>
              <p:cNvPr id="52" name="文本框 51"/>
              <p:cNvSpPr txBox="1"/>
              <p:nvPr/>
            </p:nvSpPr>
            <p:spPr>
              <a:xfrm>
                <a:off x="3908" y="3122"/>
                <a:ext cx="2399" cy="483"/>
              </a:xfrm>
              <a:prstGeom prst="rect">
                <a:avLst/>
              </a:prstGeom>
              <a:noFill/>
            </p:spPr>
            <p:txBody>
              <a:bodyPr wrap="square" rtlCol="0">
                <a:spAutoFit/>
              </a:bodyPr>
              <a:p>
                <a:pPr algn="ctr"/>
                <a:r>
                  <a:rPr lang="zh-CN" altLang="en-US" sz="1400" b="1" dirty="0" smtClean="0">
                    <a:solidFill>
                      <a:schemeClr val="bg1"/>
                    </a:solidFill>
                    <a:latin typeface="+mj-ea"/>
                    <a:ea typeface="+mj-ea"/>
                    <a:cs typeface="+mn-ea"/>
                    <a:sym typeface="+mn-lt"/>
                  </a:rPr>
                  <a:t>您的文字内容</a:t>
                </a:r>
                <a:endParaRPr lang="zh-CN" altLang="en-US" sz="1400" b="1" dirty="0" smtClean="0">
                  <a:solidFill>
                    <a:schemeClr val="bg1"/>
                  </a:solidFill>
                  <a:latin typeface="+mj-ea"/>
                  <a:ea typeface="+mj-ea"/>
                  <a:cs typeface="+mn-ea"/>
                  <a:sym typeface="+mn-lt"/>
                </a:endParaRPr>
              </a:p>
            </p:txBody>
          </p:sp>
        </p:grpSp>
      </p:grpSp>
      <p:sp>
        <p:nvSpPr>
          <p:cNvPr id="2" name="弧形 1"/>
          <p:cNvSpPr/>
          <p:nvPr/>
        </p:nvSpPr>
        <p:spPr>
          <a:xfrm rot="14220000" flipH="1">
            <a:off x="1195070" y="1755775"/>
            <a:ext cx="3959860" cy="3959860"/>
          </a:xfrm>
          <a:prstGeom prst="arc">
            <a:avLst>
              <a:gd name="adj1" fmla="val 17730014"/>
              <a:gd name="adj2" fmla="val 9883"/>
            </a:avLst>
          </a:prstGeom>
          <a:ln w="44450" cap="rnd">
            <a:solidFill>
              <a:schemeClr val="bg1">
                <a:lumMod val="50000"/>
              </a:schemeClr>
            </a:solidFill>
            <a:prstDash val="sysDot"/>
            <a:roun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 name="文本框 2" descr="7b0a202020202262756c6c6574223a20227b5c2263617465676f727949645c223a5c225c222c5c2274656d706c61746549645c223a32303233313538357d220a7d0a"/>
          <p:cNvSpPr txBox="1"/>
          <p:nvPr/>
        </p:nvSpPr>
        <p:spPr>
          <a:xfrm>
            <a:off x="4146550" y="727710"/>
            <a:ext cx="7893685" cy="1461770"/>
          </a:xfrm>
          <a:prstGeom prst="rect">
            <a:avLst/>
          </a:prstGeom>
          <a:noFill/>
        </p:spPr>
        <p:txBody>
          <a:bodyPr wrap="square" rtlCol="0" anchor="t">
            <a:noAutofit/>
          </a:bodyPr>
          <a:p>
            <a:pPr indent="0">
              <a:buFont typeface="Wingdings" panose="05000000000000000000" charset="0"/>
              <a:buBlip>
                <a:blip r:embed="rId10"/>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计划入组：    例</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indent="0">
              <a:buFont typeface="Wingdings" panose="05000000000000000000" charset="0"/>
              <a:buBlip>
                <a:blip r:embed="rId10"/>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实际入组：    例</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indent="0">
              <a:buFont typeface="Wingdings" panose="05000000000000000000" charset="0"/>
              <a:buBlip>
                <a:blip r:embed="rId10"/>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提前出组：    例</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a:p>
            <a:pPr indent="0">
              <a:buFont typeface="Wingdings" panose="05000000000000000000" charset="0"/>
              <a:buBlip>
                <a:blip r:embed="rId10"/>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随访中：    例，随访中的研究</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参与者还剩多少次、多久时间随访完成</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1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0" y="247650"/>
            <a:ext cx="12191365" cy="521970"/>
          </a:xfrm>
          <a:prstGeom prst="rect">
            <a:avLst/>
          </a:prstGeom>
          <a:noFill/>
        </p:spPr>
        <p:txBody>
          <a:bodyPr wrap="square" rtlCol="0">
            <a:spAutoFit/>
          </a:bodyPr>
          <a:p>
            <a:pPr algn="ctr"/>
            <a:r>
              <a:rPr lang="zh-CN" altLang="en-US" sz="2800" b="1">
                <a:solidFill>
                  <a:srgbClr val="01579B"/>
                </a:solidFill>
                <a:effectLst/>
                <a:latin typeface="+mj-ea"/>
                <a:ea typeface="+mj-ea"/>
                <a:sym typeface="+mn-ea"/>
              </a:rPr>
              <a:t>后续处理措施</a:t>
            </a:r>
            <a:endParaRPr lang="zh-CN" altLang="en-US" sz="2800" b="1">
              <a:solidFill>
                <a:srgbClr val="01579B"/>
              </a:solidFill>
              <a:effectLst/>
              <a:latin typeface="+mj-ea"/>
              <a:ea typeface="+mj-ea"/>
              <a:sym typeface="+mn-ea"/>
            </a:endParaRPr>
          </a:p>
        </p:txBody>
      </p:sp>
      <p:grpSp>
        <p:nvGrpSpPr>
          <p:cNvPr id="4" name="组合 3"/>
          <p:cNvGrpSpPr/>
          <p:nvPr/>
        </p:nvGrpSpPr>
        <p:grpSpPr>
          <a:xfrm rot="16200000">
            <a:off x="5903595" y="-1076960"/>
            <a:ext cx="326390" cy="3212465"/>
            <a:chOff x="9903" y="-30607"/>
            <a:chExt cx="5850" cy="39706"/>
          </a:xfrm>
        </p:grpSpPr>
        <p:sp>
          <p:nvSpPr>
            <p:cNvPr id="16" name="等腰三角形 15"/>
            <p:cNvSpPr/>
            <p:nvPr/>
          </p:nvSpPr>
          <p:spPr>
            <a:xfrm>
              <a:off x="9906" y="-30607"/>
              <a:ext cx="5847" cy="5404"/>
            </a:xfrm>
            <a:prstGeom prst="triangle">
              <a:avLst/>
            </a:prstGeom>
            <a:solidFill>
              <a:srgbClr val="29B6F6">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等腰三角形 20"/>
            <p:cNvSpPr/>
            <p:nvPr/>
          </p:nvSpPr>
          <p:spPr>
            <a:xfrm flipV="1">
              <a:off x="9903" y="3695"/>
              <a:ext cx="5847" cy="5404"/>
            </a:xfrm>
            <a:prstGeom prst="triangle">
              <a:avLst/>
            </a:pr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6" name="任意多边形 5"/>
          <p:cNvSpPr/>
          <p:nvPr/>
        </p:nvSpPr>
        <p:spPr>
          <a:xfrm>
            <a:off x="1352550" y="1851025"/>
            <a:ext cx="1987200"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38" name="任意多边形 37"/>
          <p:cNvSpPr/>
          <p:nvPr/>
        </p:nvSpPr>
        <p:spPr>
          <a:xfrm>
            <a:off x="378171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7" name="任意多边形 6"/>
          <p:cNvSpPr/>
          <p:nvPr/>
        </p:nvSpPr>
        <p:spPr>
          <a:xfrm>
            <a:off x="621122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40" name="任意多边形 39"/>
          <p:cNvSpPr/>
          <p:nvPr/>
        </p:nvSpPr>
        <p:spPr>
          <a:xfrm>
            <a:off x="8640730" y="1851025"/>
            <a:ext cx="1986915" cy="3213735"/>
          </a:xfrm>
          <a:custGeom>
            <a:avLst/>
            <a:gdLst>
              <a:gd name="adj1" fmla="val 16667"/>
              <a:gd name="adj2" fmla="val 0"/>
              <a:gd name="a1" fmla="pin 0 adj1 50000"/>
              <a:gd name="a2" fmla="pin 0 adj2 50000"/>
              <a:gd name="tx1" fmla="*/ ss a1 100000"/>
              <a:gd name="tx2" fmla="+- r 0 tx1"/>
              <a:gd name="bx1" fmla="*/ ss a2 100000"/>
              <a:gd name="bx2" fmla="+- r 0 bx1"/>
              <a:gd name="by1" fmla="+- b 0 bx1"/>
              <a:gd name="d" fmla="+- tx1 0 bx1"/>
              <a:gd name="tdx" fmla="*/ tx1 29289 100000"/>
              <a:gd name="bdx" fmla="*/ bx1 29289 100000"/>
              <a:gd name="il" fmla="?: d tdx bdx"/>
              <a:gd name="ir" fmla="+- r 0 il"/>
              <a:gd name="ib" fmla="+- b 0 bdx"/>
            </a:gdLst>
            <a:ahLst/>
            <a:cxnLst>
              <a:cxn ang="0">
                <a:pos x="r" y="vc"/>
              </a:cxn>
              <a:cxn ang="cd4">
                <a:pos x="hc" y="b"/>
              </a:cxn>
              <a:cxn ang="cd2">
                <a:pos x="l" y="vc"/>
              </a:cxn>
              <a:cxn ang="3">
                <a:pos x="hc" y="t"/>
              </a:cxn>
            </a:cxnLst>
            <a:rect l="l" t="t" r="r" b="b"/>
            <a:pathLst>
              <a:path w="3129" h="5061">
                <a:moveTo>
                  <a:pt x="522" y="0"/>
                </a:moveTo>
                <a:lnTo>
                  <a:pt x="2607" y="0"/>
                </a:lnTo>
                <a:cubicBezTo>
                  <a:pt x="2896" y="0"/>
                  <a:pt x="3129" y="233"/>
                  <a:pt x="3129" y="522"/>
                </a:cubicBezTo>
                <a:lnTo>
                  <a:pt x="3129" y="4410"/>
                </a:lnTo>
                <a:lnTo>
                  <a:pt x="3129" y="4410"/>
                </a:lnTo>
                <a:lnTo>
                  <a:pt x="1565" y="5061"/>
                </a:lnTo>
                <a:lnTo>
                  <a:pt x="0" y="4410"/>
                </a:lnTo>
                <a:lnTo>
                  <a:pt x="0" y="522"/>
                </a:lnTo>
                <a:cubicBezTo>
                  <a:pt x="0" y="233"/>
                  <a:pt x="233" y="0"/>
                  <a:pt x="522" y="0"/>
                </a:cubicBezTo>
                <a:close/>
              </a:path>
            </a:pathLst>
          </a:custGeom>
          <a:solidFill>
            <a:srgbClr val="01579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latin typeface="+mj-ea"/>
              <a:ea typeface="+mj-ea"/>
            </a:endParaRPr>
          </a:p>
        </p:txBody>
      </p:sp>
      <p:sp>
        <p:nvSpPr>
          <p:cNvPr id="50" name="Rectangle 72"/>
          <p:cNvSpPr/>
          <p:nvPr/>
        </p:nvSpPr>
        <p:spPr>
          <a:xfrm>
            <a:off x="1028065" y="5264150"/>
            <a:ext cx="10135235" cy="1198880"/>
          </a:xfrm>
          <a:prstGeom prst="rect">
            <a:avLst/>
          </a:prstGeom>
        </p:spPr>
        <p:txBody>
          <a:bodyPr wrap="square" lIns="91440" tIns="45720" rIns="91440" bIns="45720">
            <a:spAutoFit/>
          </a:bodyPr>
          <a:p>
            <a:pPr fontAlgn="auto">
              <a:lnSpc>
                <a:spcPct val="150000"/>
              </a:lnSpc>
            </a:pPr>
            <a:r>
              <a:rPr lang="zh-CN" altLang="en-US" sz="1200" dirty="0">
                <a:solidFill>
                  <a:schemeClr val="tx1">
                    <a:lumMod val="50000"/>
                    <a:lumOff val="50000"/>
                  </a:schemeClr>
                </a:solidFill>
                <a:latin typeface="+mj-ea"/>
                <a:ea typeface="+mj-ea"/>
              </a:rPr>
              <a:t>单击此处添加文本单击此处添加文本单击此处添加文本</a:t>
            </a:r>
            <a:r>
              <a:rPr lang="zh-CN" altLang="en-US" sz="1200" dirty="0">
                <a:solidFill>
                  <a:schemeClr val="tx1">
                    <a:lumMod val="50000"/>
                    <a:lumOff val="50000"/>
                  </a:schemeClr>
                </a:solidFill>
                <a:latin typeface="+mj-ea"/>
                <a:ea typeface="+mj-ea"/>
                <a:sym typeface="+mn-ea"/>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1200" dirty="0">
              <a:solidFill>
                <a:schemeClr val="tx1">
                  <a:lumMod val="50000"/>
                  <a:lumOff val="50000"/>
                </a:schemeClr>
              </a:solidFill>
              <a:latin typeface="+mj-ea"/>
              <a:ea typeface="+mj-ea"/>
            </a:endParaRPr>
          </a:p>
          <a:p>
            <a:pPr fontAlgn="auto">
              <a:lnSpc>
                <a:spcPct val="150000"/>
              </a:lnSpc>
            </a:pPr>
            <a:endParaRPr lang="zh-CN" altLang="en-US" sz="1200" dirty="0">
              <a:solidFill>
                <a:schemeClr val="tx1">
                  <a:lumMod val="50000"/>
                  <a:lumOff val="50000"/>
                </a:schemeClr>
              </a:solidFill>
              <a:latin typeface="+mj-ea"/>
              <a:ea typeface="+mj-ea"/>
            </a:endParaRPr>
          </a:p>
        </p:txBody>
      </p:sp>
      <p:sp>
        <p:nvSpPr>
          <p:cNvPr id="52" name="椭圆 51"/>
          <p:cNvSpPr/>
          <p:nvPr/>
        </p:nvSpPr>
        <p:spPr>
          <a:xfrm>
            <a:off x="202501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3" name="文本框 52"/>
          <p:cNvSpPr txBox="1"/>
          <p:nvPr/>
        </p:nvSpPr>
        <p:spPr>
          <a:xfrm>
            <a:off x="2030730" y="1575435"/>
            <a:ext cx="516255"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01</a:t>
            </a:r>
            <a:endParaRPr lang="en-US" altLang="zh-CN" sz="3000">
              <a:solidFill>
                <a:schemeClr val="bg1"/>
              </a:solidFill>
              <a:latin typeface="+mj-ea"/>
              <a:ea typeface="+mj-ea"/>
              <a:cs typeface="04b" panose="00000400000000000000" charset="0"/>
            </a:endParaRPr>
          </a:p>
        </p:txBody>
      </p:sp>
      <p:sp>
        <p:nvSpPr>
          <p:cNvPr id="56" name="椭圆 55"/>
          <p:cNvSpPr/>
          <p:nvPr/>
        </p:nvSpPr>
        <p:spPr>
          <a:xfrm>
            <a:off x="445452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57" name="文本框 56"/>
          <p:cNvSpPr txBox="1"/>
          <p:nvPr/>
        </p:nvSpPr>
        <p:spPr>
          <a:xfrm>
            <a:off x="446024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02</a:t>
            </a:r>
            <a:endParaRPr lang="en-US" altLang="zh-CN" sz="3000">
              <a:solidFill>
                <a:schemeClr val="bg1"/>
              </a:solidFill>
              <a:latin typeface="+mj-ea"/>
              <a:ea typeface="+mj-ea"/>
              <a:cs typeface="04b" panose="00000400000000000000" charset="0"/>
            </a:endParaRPr>
          </a:p>
        </p:txBody>
      </p:sp>
      <p:sp>
        <p:nvSpPr>
          <p:cNvPr id="59" name="椭圆 58"/>
          <p:cNvSpPr/>
          <p:nvPr/>
        </p:nvSpPr>
        <p:spPr>
          <a:xfrm>
            <a:off x="688403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2" name="文本框 61"/>
          <p:cNvSpPr txBox="1"/>
          <p:nvPr/>
        </p:nvSpPr>
        <p:spPr>
          <a:xfrm>
            <a:off x="6874510"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03</a:t>
            </a:r>
            <a:endParaRPr lang="en-US" altLang="zh-CN" sz="3000">
              <a:solidFill>
                <a:schemeClr val="bg1"/>
              </a:solidFill>
              <a:latin typeface="+mj-ea"/>
              <a:ea typeface="+mj-ea"/>
              <a:cs typeface="04b" panose="00000400000000000000" charset="0"/>
            </a:endParaRPr>
          </a:p>
        </p:txBody>
      </p:sp>
      <p:sp>
        <p:nvSpPr>
          <p:cNvPr id="64" name="椭圆 63"/>
          <p:cNvSpPr/>
          <p:nvPr/>
        </p:nvSpPr>
        <p:spPr>
          <a:xfrm>
            <a:off x="9313545" y="1539875"/>
            <a:ext cx="641350" cy="641350"/>
          </a:xfrm>
          <a:prstGeom prst="ellipse">
            <a:avLst/>
          </a:prstGeom>
          <a:solidFill>
            <a:srgbClr val="29B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j-ea"/>
              <a:ea typeface="+mj-ea"/>
            </a:endParaRPr>
          </a:p>
        </p:txBody>
      </p:sp>
      <p:sp>
        <p:nvSpPr>
          <p:cNvPr id="65" name="文本框 64"/>
          <p:cNvSpPr txBox="1"/>
          <p:nvPr/>
        </p:nvSpPr>
        <p:spPr>
          <a:xfrm>
            <a:off x="9309735" y="1575435"/>
            <a:ext cx="563880" cy="553085"/>
          </a:xfrm>
          <a:prstGeom prst="rect">
            <a:avLst/>
          </a:prstGeom>
          <a:noFill/>
        </p:spPr>
        <p:txBody>
          <a:bodyPr wrap="none" rtlCol="0">
            <a:spAutoFit/>
          </a:bodyPr>
          <a:p>
            <a:r>
              <a:rPr lang="en-US" altLang="zh-CN" sz="3000">
                <a:solidFill>
                  <a:schemeClr val="bg1"/>
                </a:solidFill>
                <a:latin typeface="+mj-ea"/>
                <a:ea typeface="+mj-ea"/>
                <a:cs typeface="04b" panose="00000400000000000000" charset="0"/>
              </a:rPr>
              <a:t>04</a:t>
            </a:r>
            <a:endParaRPr lang="en-US" altLang="zh-CN" sz="3000">
              <a:solidFill>
                <a:schemeClr val="bg1"/>
              </a:solidFill>
              <a:latin typeface="+mj-ea"/>
              <a:ea typeface="+mj-ea"/>
              <a:cs typeface="04b" panose="00000400000000000000" charset="0"/>
            </a:endParaRPr>
          </a:p>
        </p:txBody>
      </p:sp>
      <p:grpSp>
        <p:nvGrpSpPr>
          <p:cNvPr id="66" name="组合 65"/>
          <p:cNvGrpSpPr/>
          <p:nvPr/>
        </p:nvGrpSpPr>
        <p:grpSpPr>
          <a:xfrm>
            <a:off x="1388745" y="2440940"/>
            <a:ext cx="1995805" cy="1784985"/>
            <a:chOff x="2127" y="4608"/>
            <a:chExt cx="3143" cy="2811"/>
          </a:xfrm>
        </p:grpSpPr>
        <p:sp>
          <p:nvSpPr>
            <p:cNvPr id="67"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68" name="文本框 67"/>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69" name="组合 68"/>
          <p:cNvGrpSpPr/>
          <p:nvPr/>
        </p:nvGrpSpPr>
        <p:grpSpPr>
          <a:xfrm>
            <a:off x="3792220" y="2440940"/>
            <a:ext cx="1995805" cy="1784985"/>
            <a:chOff x="2127" y="4608"/>
            <a:chExt cx="3143" cy="2811"/>
          </a:xfrm>
        </p:grpSpPr>
        <p:sp>
          <p:nvSpPr>
            <p:cNvPr id="70"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1" name="文本框 70"/>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2" name="组合 71"/>
          <p:cNvGrpSpPr/>
          <p:nvPr/>
        </p:nvGrpSpPr>
        <p:grpSpPr>
          <a:xfrm>
            <a:off x="6221730" y="2440940"/>
            <a:ext cx="1995805" cy="1784985"/>
            <a:chOff x="2127" y="4608"/>
            <a:chExt cx="3143" cy="2811"/>
          </a:xfrm>
        </p:grpSpPr>
        <p:sp>
          <p:nvSpPr>
            <p:cNvPr id="73"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4" name="文本框 73"/>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grpSp>
        <p:nvGrpSpPr>
          <p:cNvPr id="75" name="组合 74"/>
          <p:cNvGrpSpPr/>
          <p:nvPr/>
        </p:nvGrpSpPr>
        <p:grpSpPr>
          <a:xfrm>
            <a:off x="8631555" y="2440940"/>
            <a:ext cx="1995805" cy="1784985"/>
            <a:chOff x="2127" y="4608"/>
            <a:chExt cx="3143" cy="2811"/>
          </a:xfrm>
        </p:grpSpPr>
        <p:sp>
          <p:nvSpPr>
            <p:cNvPr id="76" name="Rectangle 72"/>
            <p:cNvSpPr/>
            <p:nvPr/>
          </p:nvSpPr>
          <p:spPr>
            <a:xfrm>
              <a:off x="2127" y="5094"/>
              <a:ext cx="3143" cy="2325"/>
            </a:xfrm>
            <a:prstGeom prst="rect">
              <a:avLst/>
            </a:prstGeom>
          </p:spPr>
          <p:txBody>
            <a:bodyPr wrap="square" lIns="91440" tIns="45720" rIns="91440" bIns="45720">
              <a:spAutoFit/>
            </a:bodyPr>
            <a:p>
              <a:pPr fontAlgn="auto">
                <a:lnSpc>
                  <a:spcPct val="150000"/>
                </a:lnSpc>
              </a:pPr>
              <a:r>
                <a:rPr lang="zh-CN" altLang="en-US" sz="1200" dirty="0">
                  <a:solidFill>
                    <a:schemeClr val="bg1"/>
                  </a:solidFill>
                  <a:latin typeface="+mj-ea"/>
                  <a:ea typeface="+mj-ea"/>
                </a:rPr>
                <a:t>单击此处添加文本单击此处添加文本单击此处添加文本</a:t>
              </a:r>
              <a:r>
                <a:rPr lang="zh-CN" altLang="en-US" sz="1200" dirty="0">
                  <a:solidFill>
                    <a:schemeClr val="bg1"/>
                  </a:solidFill>
                  <a:latin typeface="+mj-ea"/>
                  <a:ea typeface="+mj-ea"/>
                  <a:sym typeface="+mn-ea"/>
                </a:rPr>
                <a:t>单击此处添加文本单击此处添加文本单击此处添加文本</a:t>
              </a:r>
              <a:endParaRPr lang="zh-CN" altLang="en-US" sz="1200" dirty="0">
                <a:solidFill>
                  <a:schemeClr val="bg1"/>
                </a:solidFill>
                <a:latin typeface="+mj-ea"/>
                <a:ea typeface="+mj-ea"/>
                <a:sym typeface="+mn-ea"/>
              </a:endParaRPr>
            </a:p>
          </p:txBody>
        </p:sp>
        <p:sp>
          <p:nvSpPr>
            <p:cNvPr id="77" name="文本框 76"/>
            <p:cNvSpPr txBox="1"/>
            <p:nvPr/>
          </p:nvSpPr>
          <p:spPr>
            <a:xfrm>
              <a:off x="2515" y="4608"/>
              <a:ext cx="2208" cy="531"/>
            </a:xfrm>
            <a:prstGeom prst="rect">
              <a:avLst/>
            </a:prstGeom>
            <a:noFill/>
          </p:spPr>
          <p:txBody>
            <a:bodyPr wrap="none" rtlCol="0">
              <a:spAutoFit/>
            </a:bodyPr>
            <a:p>
              <a:pPr algn="r"/>
              <a:r>
                <a:rPr lang="zh-CN" altLang="en-US" sz="1600" dirty="0" smtClean="0">
                  <a:solidFill>
                    <a:schemeClr val="bg1"/>
                  </a:solidFill>
                  <a:latin typeface="+mj-ea"/>
                  <a:ea typeface="+mj-ea"/>
                  <a:cs typeface="+mn-ea"/>
                  <a:sym typeface="+mn-lt"/>
                </a:rPr>
                <a:t>您的文字内容</a:t>
              </a:r>
              <a:endParaRPr lang="zh-CN" altLang="en-US" sz="1600" dirty="0" smtClean="0">
                <a:solidFill>
                  <a:schemeClr val="bg1"/>
                </a:solidFill>
                <a:latin typeface="+mj-ea"/>
                <a:ea typeface="+mj-ea"/>
                <a:cs typeface="+mn-ea"/>
                <a:sym typeface="+mn-lt"/>
              </a:endParaRPr>
            </a:p>
          </p:txBody>
        </p:sp>
      </p:grpSp>
      <p:sp>
        <p:nvSpPr>
          <p:cNvPr id="3" name="文本框 2"/>
          <p:cNvSpPr txBox="1"/>
          <p:nvPr/>
        </p:nvSpPr>
        <p:spPr>
          <a:xfrm>
            <a:off x="1144905" y="765175"/>
            <a:ext cx="8612505" cy="414020"/>
          </a:xfrm>
          <a:prstGeom prst="rect">
            <a:avLst/>
          </a:prstGeom>
          <a:noFill/>
        </p:spPr>
        <p:txBody>
          <a:bodyPr wrap="square" rtlCol="0" anchor="t">
            <a:spAutoFit/>
          </a:bodyPr>
          <a:p>
            <a:pPr marL="457200" indent="-457200" algn="l">
              <a:buClrTx/>
              <a:buSzTx/>
              <a:buFont typeface="Arial" panose="020B0604020202020204" pitchFamily="34" charset="0"/>
              <a:buBlip>
                <a:blip r:embed="rId1"/>
              </a:buBlip>
            </a:pP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随访未完成的研究</a:t>
            </a:r>
            <a:r>
              <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rPr>
              <a:t>参与者的后续处理措施</a:t>
            </a:r>
            <a:endParaRPr lang="zh-CN" altLang="en-US" sz="2100">
              <a:solidFill>
                <a:srgbClr val="FF0000"/>
              </a:solidFill>
              <a:effectLst>
                <a:outerShdw blurRad="38100" dist="19050" dir="2700000" algn="tl" rotWithShape="0">
                  <a:schemeClr val="dk1">
                    <a:alpha val="40000"/>
                  </a:schemeClr>
                </a:outerShdw>
              </a:effectLst>
              <a:ea typeface="宋体" panose="02010600030101010101" pitchFamily="2" charset="-122"/>
              <a:sym typeface="+mn-ea"/>
            </a:endParaRP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44128/Desktop/微信图片_20240814151954.jpg微信图片_20240814151954"/>
          <p:cNvPicPr>
            <a:picLocks noChangeAspect="1"/>
          </p:cNvPicPr>
          <p:nvPr/>
        </p:nvPicPr>
        <p:blipFill>
          <a:blip r:embed="rId1"/>
          <a:srcRect/>
          <a:stretch>
            <a:fillRect/>
          </a:stretch>
        </p:blipFill>
        <p:spPr>
          <a:xfrm>
            <a:off x="5393055" y="6985"/>
            <a:ext cx="9139555" cy="6851015"/>
          </a:xfrm>
          <a:prstGeom prst="rect">
            <a:avLst/>
          </a:prstGeom>
        </p:spPr>
      </p:pic>
      <p:sp>
        <p:nvSpPr>
          <p:cNvPr id="5" name="矩形 4"/>
          <p:cNvSpPr/>
          <p:nvPr/>
        </p:nvSpPr>
        <p:spPr>
          <a:xfrm flipV="1">
            <a:off x="0" y="0"/>
            <a:ext cx="6857365" cy="6858000"/>
          </a:xfrm>
          <a:prstGeom prst="rect">
            <a:avLst/>
          </a:prstGeom>
          <a:solidFill>
            <a:srgbClr val="01579B"/>
          </a:solidFill>
          <a:ln>
            <a:noFill/>
          </a:ln>
          <a:effectLst>
            <a:outerShdw blurRad="457200" dist="63500" dir="2700000" algn="tl" rotWithShape="0">
              <a:schemeClr val="accent1">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副标题 17"/>
          <p:cNvSpPr>
            <a:spLocks noGrp="1"/>
          </p:cNvSpPr>
          <p:nvPr>
            <p:ph type="subTitle" idx="1"/>
            <p:custDataLst>
              <p:tags r:id="rId2"/>
            </p:custDataLst>
          </p:nvPr>
        </p:nvSpPr>
        <p:spPr>
          <a:xfrm>
            <a:off x="857885" y="2862580"/>
            <a:ext cx="8763000" cy="998855"/>
          </a:xfrm>
        </p:spPr>
        <p:txBody>
          <a:bodyPr>
            <a:noAutofit/>
          </a:bodyPr>
          <a:p>
            <a:pPr algn="l">
              <a:lnSpc>
                <a:spcPct val="100000"/>
              </a:lnSpc>
            </a:pPr>
            <a:r>
              <a:rPr lang="zh-CN" altLang="en-US" sz="6000" b="1" spc="400">
                <a:solidFill>
                  <a:schemeClr val="bg1"/>
                </a:solidFill>
                <a:effectLst/>
                <a:latin typeface="+中文标题" charset="0"/>
                <a:ea typeface="+mj-ea"/>
                <a:cs typeface="汉仪雅酷黑 95W" panose="020B0A04020202020204" charset="-122"/>
                <a:sym typeface="+mn-ea"/>
              </a:rPr>
              <a:t>敬请指正！</a:t>
            </a:r>
            <a:endParaRPr lang="zh-CN" altLang="en-US" sz="6000" b="1" spc="400">
              <a:solidFill>
                <a:schemeClr val="bg1"/>
              </a:solidFill>
              <a:effectLst/>
              <a:uFillTx/>
              <a:latin typeface="+中文标题" charset="0"/>
              <a:ea typeface="+mj-ea"/>
              <a:cs typeface="汉仪雅酷黑 95W" panose="020B0A04020202020204" charset="-122"/>
            </a:endParaRPr>
          </a:p>
        </p:txBody>
      </p:sp>
      <p:sp>
        <p:nvSpPr>
          <p:cNvPr id="6" name="矩形 5"/>
          <p:cNvSpPr/>
          <p:nvPr/>
        </p:nvSpPr>
        <p:spPr>
          <a:xfrm>
            <a:off x="944245" y="4279900"/>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LOGO01（反白） - 副本"/>
          <p:cNvPicPr>
            <a:picLocks noChangeAspect="1"/>
          </p:cNvPicPr>
          <p:nvPr/>
        </p:nvPicPr>
        <p:blipFill>
          <a:blip r:embed="rId3"/>
          <a:stretch>
            <a:fillRect/>
          </a:stretch>
        </p:blipFill>
        <p:spPr>
          <a:xfrm>
            <a:off x="857885" y="1842135"/>
            <a:ext cx="3863975" cy="655320"/>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444.4,&quot;left&quot;:417.8,&quot;top&quot;:91.15,&quot;width&quot;:512.95}"/>
</p:tagLst>
</file>

<file path=ppt/tags/tag65.xml><?xml version="1.0" encoding="utf-8"?>
<p:tagLst xmlns:p="http://schemas.openxmlformats.org/presentationml/2006/main">
  <p:tag name="KSO_WM_BEAUTIFY_FLAG" val="#wm#"/>
  <p:tag name="KSO_WM_UNIT_TYPE" val="l_h_a"/>
  <p:tag name="KSO_WM_UNIT_INDEX" val="1_1_1"/>
  <p:tag name="KSO_WM_UNIT_ID" val="diagram19882022_6*l_h_a*1_1_1"/>
  <p:tag name="KSO_WM_TEMPLATE_INDEX" val="19882022"/>
  <p:tag name="KSO_WM_TAG_VERSION" val="2.0"/>
  <p:tag name="KSO_WM_DIAGRAM_GROUP_CODE" val="l1-1"/>
  <p:tag name="KSO_WM_DIAGRAM_VIRTUALLY_FRAME" val="{&quot;height&quot;:444.4,&quot;left&quot;:417.8,&quot;top&quot;:91.15,&quot;width&quot;:512.95}"/>
</p:tagLst>
</file>

<file path=ppt/tags/tag66.xml><?xml version="1.0" encoding="utf-8"?>
<p:tagLst xmlns:p="http://schemas.openxmlformats.org/presentationml/2006/main">
  <p:tag name="KSO_WM_BEAUTIFY_FLAG" val="#wm#"/>
  <p:tag name="KSO_WM_UNIT_TYPE" val="l_h_i"/>
  <p:tag name="KSO_WM_UNIT_INDEX" val="1_1_2"/>
  <p:tag name="KSO_WM_UNIT_ID" val="diagram19882022_6*l_h_i*1_1_2"/>
  <p:tag name="KSO_WM_TEMPLATE_INDEX" val="19882022"/>
  <p:tag name="KSO_WM_TAG_VERSION" val="2.0"/>
  <p:tag name="KSO_WM_DIAGRAM_GROUP_CODE" val="l1-1"/>
  <p:tag name="KSO_WM_DIAGRAM_VIRTUALLY_FRAME" val="{&quot;height&quot;:444.4,&quot;left&quot;:417.8,&quot;top&quot;:91.15,&quot;width&quot;:512.95}"/>
</p:tagLst>
</file>

<file path=ppt/tags/tag67.xml><?xml version="1.0" encoding="utf-8"?>
<p:tagLst xmlns:p="http://schemas.openxmlformats.org/presentationml/2006/main">
  <p:tag name="KSO_WM_BEAUTIFY_FLAG" val="#wm#"/>
  <p:tag name="KSO_WM_UNIT_TYPE" val="l_h_i"/>
  <p:tag name="KSO_WM_UNIT_INDEX" val="1_1_1"/>
  <p:tag name="KSO_WM_UNIT_ID" val="diagram19882022_6*l_h_i*1_1_1"/>
  <p:tag name="KSO_WM_TEMPLATE_INDEX" val="19882022"/>
  <p:tag name="KSO_WM_TAG_VERSION" val="2.0"/>
  <p:tag name="KSO_WM_DIAGRAM_GROUP_CODE" val="l1-1"/>
  <p:tag name="KSO_WM_UNIT_SUBTYPE" val="d"/>
  <p:tag name="KSO_WM_DIAGRAM_VIRTUALLY_FRAME" val="{&quot;height&quot;:444.4,&quot;left&quot;:417.8,&quot;top&quot;:91.15,&quot;width&quot;:512.95}"/>
</p:tagLst>
</file>

<file path=ppt/tags/tag68.xml><?xml version="1.0" encoding="utf-8"?>
<p:tagLst xmlns:p="http://schemas.openxmlformats.org/presentationml/2006/main">
  <p:tag name="KSO_WM_DIAGRAM_VIRTUALLY_FRAME" val="{&quot;height&quot;:444.4,&quot;left&quot;:417.8,&quot;top&quot;:91.15,&quot;width&quot;:512.95}"/>
</p:tagLst>
</file>

<file path=ppt/tags/tag69.xml><?xml version="1.0" encoding="utf-8"?>
<p:tagLst xmlns:p="http://schemas.openxmlformats.org/presentationml/2006/main">
  <p:tag name="KSO_WM_BEAUTIFY_FLAG" val="#wm#"/>
  <p:tag name="KSO_WM_UNIT_TYPE" val="l_h_a"/>
  <p:tag name="KSO_WM_UNIT_INDEX" val="1_3_1"/>
  <p:tag name="KSO_WM_UNIT_ID" val="diagram19882022_6*l_h_a*1_3_1"/>
  <p:tag name="KSO_WM_TEMPLATE_INDEX" val="19882022"/>
  <p:tag name="KSO_WM_TAG_VERSION" val="2.0"/>
  <p:tag name="KSO_WM_DIAGRAM_GROUP_CODE" val="l1-1"/>
  <p:tag name="KSO_WM_DIAGRAM_VIRTUALLY_FRAME" val="{&quot;height&quot;:444.4,&quot;left&quot;:417.8,&quot;top&quot;:91.15,&quot;width&quot;:512.95}"/>
</p:tagLst>
</file>

<file path=ppt/tags/tag70.xml><?xml version="1.0" encoding="utf-8"?>
<p:tagLst xmlns:p="http://schemas.openxmlformats.org/presentationml/2006/main">
  <p:tag name="KSO_WM_BEAUTIFY_FLAG" val="#wm#"/>
  <p:tag name="KSO_WM_UNIT_TYPE" val="l_h_i"/>
  <p:tag name="KSO_WM_UNIT_INDEX" val="1_3_2"/>
  <p:tag name="KSO_WM_UNIT_ID" val="diagram19882022_6*l_h_i*1_3_2"/>
  <p:tag name="KSO_WM_TEMPLATE_INDEX" val="19882022"/>
  <p:tag name="KSO_WM_TAG_VERSION" val="2.0"/>
  <p:tag name="KSO_WM_DIAGRAM_GROUP_CODE" val="l1-1"/>
  <p:tag name="KSO_WM_DIAGRAM_VIRTUALLY_FRAME" val="{&quot;height&quot;:444.4,&quot;left&quot;:417.8,&quot;top&quot;:91.15,&quot;width&quot;:512.95}"/>
</p:tagLst>
</file>

<file path=ppt/tags/tag71.xml><?xml version="1.0" encoding="utf-8"?>
<p:tagLst xmlns:p="http://schemas.openxmlformats.org/presentationml/2006/main">
  <p:tag name="KSO_WM_BEAUTIFY_FLAG" val="#wm#"/>
  <p:tag name="KSO_WM_UNIT_TYPE" val="l_h_i"/>
  <p:tag name="KSO_WM_UNIT_INDEX" val="1_3_1"/>
  <p:tag name="KSO_WM_UNIT_ID" val="diagram19882022_6*l_h_i*1_3_1"/>
  <p:tag name="KSO_WM_TEMPLATE_INDEX" val="19882022"/>
  <p:tag name="KSO_WM_TAG_VERSION" val="2.0"/>
  <p:tag name="KSO_WM_DIAGRAM_GROUP_CODE" val="l1-1"/>
  <p:tag name="KSO_WM_UNIT_SUBTYPE" val="d"/>
  <p:tag name="KSO_WM_DIAGRAM_VIRTUALLY_FRAME" val="{&quot;height&quot;:444.4,&quot;left&quot;:417.8,&quot;top&quot;:91.15,&quot;width&quot;:512.95}"/>
</p:tagLst>
</file>

<file path=ppt/tags/tag72.xml><?xml version="1.0" encoding="utf-8"?>
<p:tagLst xmlns:p="http://schemas.openxmlformats.org/presentationml/2006/main">
  <p:tag name="KSO_WM_DIAGRAM_VIRTUALLY_FRAME" val="{&quot;height&quot;:444.4,&quot;left&quot;:417.8,&quot;top&quot;:91.15,&quot;width&quot;:512.95}"/>
</p:tagLst>
</file>

<file path=ppt/tags/tag73.xml><?xml version="1.0" encoding="utf-8"?>
<p:tagLst xmlns:p="http://schemas.openxmlformats.org/presentationml/2006/main">
  <p:tag name="KSO_WM_BEAUTIFY_FLAG" val="#wm#"/>
  <p:tag name="KSO_WM_UNIT_TYPE" val="l_h_a"/>
  <p:tag name="KSO_WM_UNIT_INDEX" val="1_6_1"/>
  <p:tag name="KSO_WM_UNIT_ID" val="diagram19882022_6*l_h_a*1_6_1"/>
  <p:tag name="KSO_WM_TEMPLATE_INDEX" val="19882022"/>
  <p:tag name="KSO_WM_TAG_VERSION" val="2.0"/>
  <p:tag name="KSO_WM_DIAGRAM_GROUP_CODE" val="l1-1"/>
  <p:tag name="KSO_WM_DIAGRAM_VIRTUALLY_FRAME" val="{&quot;height&quot;:444.4,&quot;left&quot;:417.8,&quot;top&quot;:91.15,&quot;width&quot;:512.95}"/>
</p:tagLst>
</file>

<file path=ppt/tags/tag74.xml><?xml version="1.0" encoding="utf-8"?>
<p:tagLst xmlns:p="http://schemas.openxmlformats.org/presentationml/2006/main">
  <p:tag name="KSO_WM_BEAUTIFY_FLAG" val="#wm#"/>
  <p:tag name="KSO_WM_UNIT_TYPE" val="l_h_i"/>
  <p:tag name="KSO_WM_UNIT_INDEX" val="1_6_2"/>
  <p:tag name="KSO_WM_UNIT_ID" val="diagram19882022_6*l_h_i*1_6_2"/>
  <p:tag name="KSO_WM_TEMPLATE_INDEX" val="19882022"/>
  <p:tag name="KSO_WM_TAG_VERSION" val="2.0"/>
  <p:tag name="KSO_WM_DIAGRAM_GROUP_CODE" val="l1-1"/>
  <p:tag name="KSO_WM_DIAGRAM_VIRTUALLY_FRAME" val="{&quot;height&quot;:444.4,&quot;left&quot;:417.8,&quot;top&quot;:91.15,&quot;width&quot;:512.95}"/>
</p:tagLst>
</file>

<file path=ppt/tags/tag75.xml><?xml version="1.0" encoding="utf-8"?>
<p:tagLst xmlns:p="http://schemas.openxmlformats.org/presentationml/2006/main">
  <p:tag name="KSO_WM_BEAUTIFY_FLAG" val="#wm#"/>
  <p:tag name="KSO_WM_UNIT_TYPE" val="l_h_i"/>
  <p:tag name="KSO_WM_UNIT_INDEX" val="1_6_1"/>
  <p:tag name="KSO_WM_UNIT_ID" val="diagram19882022_6*l_h_i*1_6_1"/>
  <p:tag name="KSO_WM_TEMPLATE_INDEX" val="19882022"/>
  <p:tag name="KSO_WM_TAG_VERSION" val="2.0"/>
  <p:tag name="KSO_WM_DIAGRAM_GROUP_CODE" val="l1-1"/>
  <p:tag name="KSO_WM_UNIT_SUBTYPE" val="d"/>
  <p:tag name="KSO_WM_DIAGRAM_VIRTUALLY_FRAME" val="{&quot;height&quot;:444.4,&quot;left&quot;:417.8,&quot;top&quot;:91.15,&quot;width&quot;:512.95}"/>
</p:tagLst>
</file>

<file path=ppt/tags/tag7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DIAGRAM_VIRTUALLY_FRAME" val="{&quot;height&quot;:308.8,&quot;left&quot;:73.45,&quot;top&quot;:118.15,&quot;width&quot;:763}"/>
</p:tagLst>
</file>

<file path=ppt/tags/tag78.xml><?xml version="1.0" encoding="utf-8"?>
<p:tagLst xmlns:p="http://schemas.openxmlformats.org/presentationml/2006/main">
  <p:tag name="KSO_WM_DIAGRAM_VIRTUALLY_FRAME" val="{&quot;height&quot;:308.8,&quot;left&quot;:73.45,&quot;top&quot;:118.15,&quot;width&quot;:763}"/>
</p:tagLst>
</file>

<file path=ppt/tags/tag79.xml><?xml version="1.0" encoding="utf-8"?>
<p:tagLst xmlns:p="http://schemas.openxmlformats.org/presentationml/2006/main">
  <p:tag name="KSO_WM_DIAGRAM_VIRTUALLY_FRAME" val="{&quot;height&quot;:308.8,&quot;left&quot;:73.45,&quot;top&quot;:118.15,&quot;width&quot;:763}"/>
</p:tagLst>
</file>

<file path=ppt/tags/tag80.xml><?xml version="1.0" encoding="utf-8"?>
<p:tagLst xmlns:p="http://schemas.openxmlformats.org/presentationml/2006/main">
  <p:tag name="KSO_WM_DIAGRAM_VIRTUALLY_FRAME" val="{&quot;height&quot;:308.8,&quot;left&quot;:73.45,&quot;top&quot;:118.15,&quot;width&quot;:763}"/>
</p:tagLst>
</file>

<file path=ppt/tags/tag81.xml><?xml version="1.0" encoding="utf-8"?>
<p:tagLst xmlns:p="http://schemas.openxmlformats.org/presentationml/2006/main">
  <p:tag name="KSO_WM_DIAGRAM_VIRTUALLY_FRAME" val="{&quot;height&quot;:308.8,&quot;left&quot;:73.45,&quot;top&quot;:118.15,&quot;width&quot;:763}"/>
</p:tagLst>
</file>

<file path=ppt/tags/tag82.xml><?xml version="1.0" encoding="utf-8"?>
<p:tagLst xmlns:p="http://schemas.openxmlformats.org/presentationml/2006/main">
  <p:tag name="KSO_WM_DIAGRAM_VIRTUALLY_FRAME" val="{&quot;height&quot;:308.8,&quot;left&quot;:73.45,&quot;top&quot;:118.15,&quot;width&quot;:763}"/>
</p:tagLst>
</file>

<file path=ppt/tags/tag83.xml><?xml version="1.0" encoding="utf-8"?>
<p:tagLst xmlns:p="http://schemas.openxmlformats.org/presentationml/2006/main">
  <p:tag name="KSO_WM_DIAGRAM_VIRTUALLY_FRAME" val="{&quot;height&quot;:308.8,&quot;left&quot;:73.45,&quot;top&quot;:118.15,&quot;width&quot;:763}"/>
</p:tagLst>
</file>

<file path=ppt/tags/tag84.xml><?xml version="1.0" encoding="utf-8"?>
<p:tagLst xmlns:p="http://schemas.openxmlformats.org/presentationml/2006/main">
  <p:tag name="KSO_WM_DIAGRAM_VIRTUALLY_FRAME" val="{&quot;height&quot;:308.8,&quot;left&quot;:73.45,&quot;top&quot;:118.15,&quot;width&quot;:763}"/>
</p:tagLst>
</file>

<file path=ppt/tags/tag85.xml><?xml version="1.0" encoding="utf-8"?>
<p:tagLst xmlns:p="http://schemas.openxmlformats.org/presentationml/2006/main">
  <p:tag name="KSO_WM_DIAGRAM_VIRTUALLY_FRAME" val="{&quot;height&quot;:308.8,&quot;left&quot;:73.45,&quot;top&quot;:118.15,&quot;width&quot;:763}"/>
</p:tagLst>
</file>

<file path=ppt/tags/tag86.xml><?xml version="1.0" encoding="utf-8"?>
<p:tagLst xmlns:p="http://schemas.openxmlformats.org/presentationml/2006/main">
  <p:tag name="KSO_WM_DIAGRAM_VIRTUALLY_FRAME" val="{&quot;height&quot;:308.8,&quot;left&quot;:73.45,&quot;top&quot;:118.15,&quot;width&quot;:763}"/>
</p:tagLst>
</file>

<file path=ppt/tags/tag87.xml><?xml version="1.0" encoding="utf-8"?>
<p:tagLst xmlns:p="http://schemas.openxmlformats.org/presentationml/2006/main">
  <p:tag name="KSO_WM_DIAGRAM_VIRTUALLY_FRAME" val="{&quot;height&quot;:308.8,&quot;left&quot;:73.45,&quot;top&quot;:118.15,&quot;width&quot;:763}"/>
</p:tagLst>
</file>

<file path=ppt/tags/tag88.xml><?xml version="1.0" encoding="utf-8"?>
<p:tagLst xmlns:p="http://schemas.openxmlformats.org/presentationml/2006/main">
  <p:tag name="KSO_WM_DIAGRAM_VIRTUALLY_FRAME" val="{&quot;height&quot;:308.8,&quot;left&quot;:73.45,&quot;top&quot;:118.15,&quot;width&quot;:763}"/>
</p:tagLst>
</file>

<file path=ppt/tags/tag89.xml><?xml version="1.0" encoding="utf-8"?>
<p:tagLst xmlns:p="http://schemas.openxmlformats.org/presentationml/2006/main">
  <p:tag name="KSO_WM_DIAGRAM_VIRTUALLY_FRAME" val="{&quot;height&quot;:308.8,&quot;left&quot;:73.45,&quot;top&quot;:118.15,&quot;width&quot;:763}"/>
</p:tagLst>
</file>

<file path=ppt/tags/tag90.xml><?xml version="1.0" encoding="utf-8"?>
<p:tagLst xmlns:p="http://schemas.openxmlformats.org/presentationml/2006/main">
  <p:tag name="KSO_WM_DIAGRAM_VIRTUALLY_FRAME" val="{&quot;height&quot;:308.8,&quot;left&quot;:73.45,&quot;top&quot;:118.15,&quot;width&quot;:763}"/>
</p:tagLst>
</file>

<file path=ppt/tags/tag91.xml><?xml version="1.0" encoding="utf-8"?>
<p:tagLst xmlns:p="http://schemas.openxmlformats.org/presentationml/2006/main">
  <p:tag name="KSO_WM_DIAGRAM_VIRTUALLY_FRAME" val="{&quot;height&quot;:308.8,&quot;left&quot;:73.45,&quot;top&quot;:118.15,&quot;width&quot;:763}"/>
</p:tagLst>
</file>

<file path=ppt/tags/tag92.xml><?xml version="1.0" encoding="utf-8"?>
<p:tagLst xmlns:p="http://schemas.openxmlformats.org/presentationml/2006/main">
  <p:tag name="KSO_WM_DIAGRAM_VIRTUALLY_FRAME" val="{&quot;height&quot;:308.8,&quot;left&quot;:73.45,&quot;top&quot;:118.15,&quot;width&quot;:763}"/>
</p:tagLst>
</file>

<file path=ppt/tags/tag93.xml><?xml version="1.0" encoding="utf-8"?>
<p:tagLst xmlns:p="http://schemas.openxmlformats.org/presentationml/2006/main">
  <p:tag name="KSO_WM_DIAGRAM_VIRTUALLY_FRAME" val="{&quot;height&quot;:308.8,&quot;left&quot;:73.45,&quot;top&quot;:118.15,&quot;width&quot;:763}"/>
</p:tagLst>
</file>

<file path=ppt/tags/tag94.xml><?xml version="1.0" encoding="utf-8"?>
<p:tagLst xmlns:p="http://schemas.openxmlformats.org/presentationml/2006/main">
  <p:tag name="KSO_WM_DIAGRAM_VIRTUALLY_FRAME" val="{&quot;height&quot;:308.8,&quot;left&quot;:73.45,&quot;top&quot;:118.15,&quot;width&quot;:763}"/>
</p:tagLst>
</file>

<file path=ppt/tags/tag95.xml><?xml version="1.0" encoding="utf-8"?>
<p:tagLst xmlns:p="http://schemas.openxmlformats.org/presentationml/2006/main">
  <p:tag name="KSO_WM_DIAGRAM_VIRTUALLY_FRAME" val="{&quot;height&quot;:308.8,&quot;left&quot;:73.45,&quot;top&quot;:118.15,&quot;width&quot;:763}"/>
</p:tagLst>
</file>

<file path=ppt/tags/tag96.xml><?xml version="1.0" encoding="utf-8"?>
<p:tagLst xmlns:p="http://schemas.openxmlformats.org/presentationml/2006/main">
  <p:tag name="KSO_WM_DIAGRAM_VIRTUALLY_FRAME" val="{&quot;height&quot;:308.8,&quot;left&quot;:73.45,&quot;top&quot;:118.15,&quot;width&quot;:763}"/>
</p:tagLst>
</file>

<file path=ppt/tags/tag97.xml><?xml version="1.0" encoding="utf-8"?>
<p:tagLst xmlns:p="http://schemas.openxmlformats.org/presentationml/2006/main">
  <p:tag name="KSO_WM_DIAGRAM_VIRTUALLY_FRAME" val="{&quot;height&quot;:308.8,&quot;left&quot;:73.45,&quot;top&quot;:118.15,&quot;width&quot;:763}"/>
</p:tagLst>
</file>

<file path=ppt/tags/tag98.xml><?xml version="1.0" encoding="utf-8"?>
<p:tagLst xmlns:p="http://schemas.openxmlformats.org/presentationml/2006/main">
  <p:tag name="KSO_WM_DIAGRAM_VIRTUALLY_FRAME" val="{&quot;height&quot;:308.8,&quot;left&quot;:73.45,&quot;top&quot;:118.15,&quot;width&quot;:763}"/>
</p:tagLst>
</file>

<file path=ppt/tags/tag99.xml><?xml version="1.0" encoding="utf-8"?>
<p:tagLst xmlns:p="http://schemas.openxmlformats.org/presentationml/2006/main">
  <p:tag name="KSO_WM_DIAGRAM_VIRTUALLY_FRAME" val="{&quot;height&quot;:308.8,&quot;left&quot;:73.45,&quot;top&quot;:118.15,&quot;width&quot;:763}"/>
</p:tagLst>
</file>

<file path=ppt/tags/tag100.xml><?xml version="1.0" encoding="utf-8"?>
<p:tagLst xmlns:p="http://schemas.openxmlformats.org/presentationml/2006/main">
  <p:tag name="KSO_WM_DIAGRAM_VIRTUALLY_FRAME" val="{&quot;height&quot;:308.8,&quot;left&quot;:73.45,&quot;top&quot;:118.15,&quot;width&quot;:763}"/>
</p:tagLst>
</file>

<file path=ppt/tags/tag101.xml><?xml version="1.0" encoding="utf-8"?>
<p:tagLst xmlns:p="http://schemas.openxmlformats.org/presentationml/2006/main">
  <p:tag name="KSO_WM_DIAGRAM_VIRTUALLY_FRAME" val="{&quot;height&quot;:308.8,&quot;left&quot;:73.45,&quot;top&quot;:118.15,&quot;width&quot;:763}"/>
</p:tagLst>
</file>

<file path=ppt/tags/tag102.xml><?xml version="1.0" encoding="utf-8"?>
<p:tagLst xmlns:p="http://schemas.openxmlformats.org/presentationml/2006/main">
  <p:tag name="KSO_WM_DIAGRAM_VIRTUALLY_FRAME" val="{&quot;height&quot;:308.8,&quot;left&quot;:73.45,&quot;top&quot;:118.15,&quot;width&quot;:763}"/>
</p:tagLst>
</file>

<file path=ppt/tags/tag103.xml><?xml version="1.0" encoding="utf-8"?>
<p:tagLst xmlns:p="http://schemas.openxmlformats.org/presentationml/2006/main">
  <p:tag name="KSO_WM_DIAGRAM_VIRTUALLY_FRAME" val="{&quot;height&quot;:308.8,&quot;left&quot;:73.45,&quot;top&quot;:118.15,&quot;width&quot;:763}"/>
</p:tagLst>
</file>

<file path=ppt/tags/tag104.xml><?xml version="1.0" encoding="utf-8"?>
<p:tagLst xmlns:p="http://schemas.openxmlformats.org/presentationml/2006/main">
  <p:tag name="KSO_WM_DIAGRAM_VIRTUALLY_FRAME" val="{&quot;height&quot;:308.8,&quot;left&quot;:73.45,&quot;top&quot;:118.15,&quot;width&quot;:763}"/>
</p:tagLst>
</file>

<file path=ppt/tags/tag105.xml><?xml version="1.0" encoding="utf-8"?>
<p:tagLst xmlns:p="http://schemas.openxmlformats.org/presentationml/2006/main">
  <p:tag name="KSO_WM_DIAGRAM_VIRTUALLY_FRAME" val="{&quot;height&quot;:308.8,&quot;left&quot;:73.45,&quot;top&quot;:118.15,&quot;width&quot;:763}"/>
</p:tagLst>
</file>

<file path=ppt/tags/tag106.xml><?xml version="1.0" encoding="utf-8"?>
<p:tagLst xmlns:p="http://schemas.openxmlformats.org/presentationml/2006/main">
  <p:tag name="KSO_WM_DIAGRAM_VIRTUALLY_FRAME" val="{&quot;height&quot;:308.8,&quot;left&quot;:73.45,&quot;top&quot;:118.15,&quot;width&quot;:763}"/>
</p:tagLst>
</file>

<file path=ppt/tags/tag107.xml><?xml version="1.0" encoding="utf-8"?>
<p:tagLst xmlns:p="http://schemas.openxmlformats.org/presentationml/2006/main">
  <p:tag name="KSO_WM_DIAGRAM_VIRTUALLY_FRAME" val="{&quot;height&quot;:308.8,&quot;left&quot;:73.45,&quot;top&quot;:118.15,&quot;width&quot;:763}"/>
</p:tagLst>
</file>

<file path=ppt/tags/tag108.xml><?xml version="1.0" encoding="utf-8"?>
<p:tagLst xmlns:p="http://schemas.openxmlformats.org/presentationml/2006/main">
  <p:tag name="KSO_WM_DIAGRAM_VIRTUALLY_FRAME" val="{&quot;height&quot;:308.8,&quot;left&quot;:73.45,&quot;top&quot;:118.15,&quot;width&quot;:763}"/>
</p:tagLst>
</file>

<file path=ppt/tags/tag109.xml><?xml version="1.0" encoding="utf-8"?>
<p:tagLst xmlns:p="http://schemas.openxmlformats.org/presentationml/2006/main">
  <p:tag name="KSO_WM_DIAGRAM_VIRTUALLY_FRAME" val="{&quot;height&quot;:308.8,&quot;left&quot;:73.45,&quot;top&quot;:118.15,&quot;width&quot;:763}"/>
</p:tagLst>
</file>

<file path=ppt/tags/tag110.xml><?xml version="1.0" encoding="utf-8"?>
<p:tagLst xmlns:p="http://schemas.openxmlformats.org/presentationml/2006/main">
  <p:tag name="KSO_WM_DIAGRAM_VIRTUALLY_FRAME" val="{&quot;height&quot;:308.8,&quot;left&quot;:73.45,&quot;top&quot;:118.15,&quot;width&quot;:763}"/>
</p:tagLst>
</file>

<file path=ppt/tags/tag111.xml><?xml version="1.0" encoding="utf-8"?>
<p:tagLst xmlns:p="http://schemas.openxmlformats.org/presentationml/2006/main">
  <p:tag name="KSO_WM_DIAGRAM_VIRTUALLY_FRAME" val="{&quot;height&quot;:308.8,&quot;left&quot;:73.45,&quot;top&quot;:118.15,&quot;width&quot;:763}"/>
</p:tagLst>
</file>

<file path=ppt/tags/tag112.xml><?xml version="1.0" encoding="utf-8"?>
<p:tagLst xmlns:p="http://schemas.openxmlformats.org/presentationml/2006/main">
  <p:tag name="KSO_WM_DIAGRAM_VIRTUALLY_FRAME" val="{&quot;height&quot;:308.8,&quot;left&quot;:73.45,&quot;top&quot;:118.15,&quot;width&quot;:763}"/>
</p:tagLst>
</file>

<file path=ppt/tags/tag113.xml><?xml version="1.0" encoding="utf-8"?>
<p:tagLst xmlns:p="http://schemas.openxmlformats.org/presentationml/2006/main">
  <p:tag name="KSO_WM_DIAGRAM_VIRTUALLY_FRAME" val="{&quot;height&quot;:308.8,&quot;left&quot;:73.45,&quot;top&quot;:118.15,&quot;width&quot;:763}"/>
</p:tagLst>
</file>

<file path=ppt/tags/tag114.xml><?xml version="1.0" encoding="utf-8"?>
<p:tagLst xmlns:p="http://schemas.openxmlformats.org/presentationml/2006/main">
  <p:tag name="KSO_WM_DIAGRAM_VIRTUALLY_FRAME" val="{&quot;height&quot;:308.8,&quot;left&quot;:73.45,&quot;top&quot;:118.15,&quot;width&quot;:763}"/>
</p:tagLst>
</file>

<file path=ppt/tags/tag115.xml><?xml version="1.0" encoding="utf-8"?>
<p:tagLst xmlns:p="http://schemas.openxmlformats.org/presentationml/2006/main">
  <p:tag name="KSO_WM_DIAGRAM_VIRTUALLY_FRAME" val="{&quot;height&quot;:308.8,&quot;left&quot;:73.45,&quot;top&quot;:118.15,&quot;width&quot;:763}"/>
</p:tagLst>
</file>

<file path=ppt/tags/tag116.xml><?xml version="1.0" encoding="utf-8"?>
<p:tagLst xmlns:p="http://schemas.openxmlformats.org/presentationml/2006/main">
  <p:tag name="KSO_WM_DIAGRAM_VIRTUALLY_FRAME" val="{&quot;height&quot;:308.8,&quot;left&quot;:73.45,&quot;top&quot;:118.15,&quot;width&quot;:763}"/>
</p:tagLst>
</file>

<file path=ppt/tags/tag117.xml><?xml version="1.0" encoding="utf-8"?>
<p:tagLst xmlns:p="http://schemas.openxmlformats.org/presentationml/2006/main">
  <p:tag name="KSO_WM_DIAGRAM_VIRTUALLY_FRAME" val="{&quot;height&quot;:308.8,&quot;left&quot;:73.45,&quot;top&quot;:118.15,&quot;width&quot;:763}"/>
</p:tagLst>
</file>

<file path=ppt/tags/tag118.xml><?xml version="1.0" encoding="utf-8"?>
<p:tagLst xmlns:p="http://schemas.openxmlformats.org/presentationml/2006/main">
  <p:tag name="KSO_WM_DIAGRAM_VIRTUALLY_FRAME" val="{&quot;height&quot;:308.8,&quot;left&quot;:73.45,&quot;top&quot;:118.15,&quot;width&quot;:763}"/>
</p:tagLst>
</file>

<file path=ppt/tags/tag119.xml><?xml version="1.0" encoding="utf-8"?>
<p:tagLst xmlns:p="http://schemas.openxmlformats.org/presentationml/2006/main">
  <p:tag name="KSO_WM_BEAUTIFY_FLAG" val="#wm#"/>
  <p:tag name="KSO_WM_TEMPLATE_CATEGORY" val="custom"/>
  <p:tag name="KSO_WM_TEMPLATE_INDEX" val="20205081"/>
</p:tagLst>
</file>

<file path=ppt/tags/tag120.xml><?xml version="1.0" encoding="utf-8"?>
<p:tagLst xmlns:p="http://schemas.openxmlformats.org/presentationml/2006/main">
  <p:tag name="KSO_WM_BEAUTIFY_FLAG" val="#wm#"/>
  <p:tag name="KSO_WM_TEMPLATE_CATEGORY" val="custom"/>
  <p:tag name="KSO_WM_TEMPLATE_INDEX" val="20205081"/>
</p:tagLst>
</file>

<file path=ppt/tags/tag121.xml><?xml version="1.0" encoding="utf-8"?>
<p:tagLst xmlns:p="http://schemas.openxmlformats.org/presentationml/2006/main">
  <p:tag name="KSO_WM_DIAGRAM_VIRTUALLY_FRAME" val="{&quot;height&quot;:283.8,&quot;left&quot;:507.45,&quot;top&quot;:238.25,&quot;width&quot;:308.35}"/>
</p:tagLst>
</file>

<file path=ppt/tags/tag122.xml><?xml version="1.0" encoding="utf-8"?>
<p:tagLst xmlns:p="http://schemas.openxmlformats.org/presentationml/2006/main">
  <p:tag name="KSO_WM_DIAGRAM_VIRTUALLY_FRAME" val="{&quot;height&quot;:283.8,&quot;left&quot;:507.45,&quot;top&quot;:238.25,&quot;width&quot;:308.35}"/>
</p:tagLst>
</file>

<file path=ppt/tags/tag123.xml><?xml version="1.0" encoding="utf-8"?>
<p:tagLst xmlns:p="http://schemas.openxmlformats.org/presentationml/2006/main">
  <p:tag name="KSO_WM_DIAGRAM_VIRTUALLY_FRAME" val="{&quot;height&quot;:283.8,&quot;left&quot;:507.45,&quot;top&quot;:238.25,&quot;width&quot;:308.35}"/>
</p:tagLst>
</file>

<file path=ppt/tags/tag124.xml><?xml version="1.0" encoding="utf-8"?>
<p:tagLst xmlns:p="http://schemas.openxmlformats.org/presentationml/2006/main">
  <p:tag name="KSO_WM_DIAGRAM_VIRTUALLY_FRAME" val="{&quot;height&quot;:283.8,&quot;left&quot;:507.45,&quot;top&quot;:238.25,&quot;width&quot;:308.35}"/>
</p:tagLst>
</file>

<file path=ppt/tags/tag125.xml><?xml version="1.0" encoding="utf-8"?>
<p:tagLst xmlns:p="http://schemas.openxmlformats.org/presentationml/2006/main">
  <p:tag name="KSO_WM_DIAGRAM_VIRTUALLY_FRAME" val="{&quot;height&quot;:283.8,&quot;left&quot;:507.45,&quot;top&quot;:238.25,&quot;width&quot;:308.35}"/>
</p:tagLst>
</file>

<file path=ppt/tags/tag126.xml><?xml version="1.0" encoding="utf-8"?>
<p:tagLst xmlns:p="http://schemas.openxmlformats.org/presentationml/2006/main">
  <p:tag name="KSO_WM_DIAGRAM_VIRTUALLY_FRAME" val="{&quot;height&quot;:283.8,&quot;left&quot;:507.45,&quot;top&quot;:238.25,&quot;width&quot;:308.35}"/>
</p:tagLst>
</file>

<file path=ppt/tags/tag127.xml><?xml version="1.0" encoding="utf-8"?>
<p:tagLst xmlns:p="http://schemas.openxmlformats.org/presentationml/2006/main">
  <p:tag name="KSO_WM_DIAGRAM_VIRTUALLY_FRAME" val="{&quot;height&quot;:283.8,&quot;left&quot;:507.45,&quot;top&quot;:238.25,&quot;width&quot;:308.35}"/>
</p:tagLst>
</file>

<file path=ppt/tags/tag128.xml><?xml version="1.0" encoding="utf-8"?>
<p:tagLst xmlns:p="http://schemas.openxmlformats.org/presentationml/2006/main">
  <p:tag name="KSO_WM_DIAGRAM_VIRTUALLY_FRAME" val="{&quot;height&quot;:283.8,&quot;left&quot;:507.45,&quot;top&quot;:238.25,&quot;width&quot;:308.35}"/>
</p:tagLst>
</file>

<file path=ppt/tags/tag129.xml><?xml version="1.0" encoding="utf-8"?>
<p:tagLst xmlns:p="http://schemas.openxmlformats.org/presentationml/2006/main">
  <p:tag name="KSO_WM_DIAGRAM_VIRTUALLY_FRAME" val="{&quot;height&quot;:283.8,&quot;left&quot;:507.45,&quot;top&quot;:238.25,&quot;width&quot;:308.35}"/>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13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4.xml><?xml version="1.0" encoding="utf-8"?>
<p:tagLst xmlns:p="http://schemas.openxmlformats.org/presentationml/2006/main">
  <p:tag name="commondata" val="eyJjb3VudCI6MjEsImhkaWQiOiIzOGZiMGVjMWJlZWM4ZDg1YTliZDA2MzU5ODQ5NGIzNiIsInVzZXJDb3VudCI6Mn0="/>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1634</Words>
  <Application>WPS 演示</Application>
  <PresentationFormat>宽屏</PresentationFormat>
  <Paragraphs>152</Paragraphs>
  <Slides>7</Slides>
  <Notes>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7</vt:i4>
      </vt:variant>
    </vt:vector>
  </HeadingPairs>
  <TitlesOfParts>
    <vt:vector size="23" baseType="lpstr">
      <vt:lpstr>Arial</vt:lpstr>
      <vt:lpstr>宋体</vt:lpstr>
      <vt:lpstr>Wingdings</vt:lpstr>
      <vt:lpstr>微软雅黑</vt:lpstr>
      <vt:lpstr>Wingdings</vt:lpstr>
      <vt:lpstr>颜简体</vt:lpstr>
      <vt:lpstr>汉仪雅酷黑 95W</vt:lpstr>
      <vt:lpstr>+中文正文</vt:lpstr>
      <vt:lpstr>04b</vt:lpstr>
      <vt:lpstr>+中文标题</vt:lpstr>
      <vt:lpstr>Arial Unicode MS</vt:lpstr>
      <vt:lpstr>Calibri</vt:lpstr>
      <vt:lpstr>颜简体</vt:lpstr>
      <vt:lpstr>方正小标宋简体</vt:lpstr>
      <vt:lpstr>仓耳明楷 W04</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63135</dc:creator>
  <cp:lastModifiedBy>IRB</cp:lastModifiedBy>
  <cp:revision>219</cp:revision>
  <dcterms:created xsi:type="dcterms:W3CDTF">2019-06-19T02:08:00Z</dcterms:created>
  <dcterms:modified xsi:type="dcterms:W3CDTF">2026-09-07T03:34:20Z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2052-12.1.0.26988</vt:lpwstr>
  </property>
  <property fmtid="{D5CDD505-2E9C-101B-9397-08002B2CF9AE}" pid="3" name="KSOTemplateUUID">
    <vt:lpwstr>v1.0_mb_kB/Khaxh/vIHLVDdXzCbWw==</vt:lpwstr>
  </property>
  <property fmtid="{D5CDD505-2E9C-101B-9397-08002B2CF9AE}" pid="4" name="ICV">
    <vt:lpwstr>9F0C6D3145034CA690946B3C05909A45_13</vt:lpwstr>
  </property>
</Properties>
</file>