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457" r:id="rId3"/>
    <p:sldId id="413" r:id="rId5"/>
    <p:sldId id="440" r:id="rId6"/>
    <p:sldId id="424" r:id="rId7"/>
    <p:sldId id="452" r:id="rId8"/>
    <p:sldId id="453" r:id="rId9"/>
    <p:sldId id="454" r:id="rId10"/>
    <p:sldId id="430" r:id="rId11"/>
    <p:sldId id="458" r:id="rId12"/>
  </p:sldIdLst>
  <p:sldSz cx="12192000" cy="6858000"/>
  <p:notesSz cx="6858000" cy="9144000"/>
  <p:embeddedFontLst>
    <p:embeddedFont>
      <p:font typeface="微软雅黑" panose="020B0503020204020204" pitchFamily="34" charset="-122"/>
      <p:regular r:id="rId16"/>
      <p:bold r:id="rId17"/>
    </p:embeddedFont>
    <p:embeddedFont>
      <p:font typeface="汉仪雅酷黑 95W" panose="020B0A04020202020204" charset="-122"/>
      <p:bold r:id="rId18"/>
    </p:embeddedFont>
    <p:embeddedFont>
      <p:font typeface="Calibri" panose="020F0502020204030204" charset="0"/>
      <p:regular r:id="rId19"/>
      <p:bold r:id="rId20"/>
      <p:italic r:id="rId21"/>
      <p:boldItalic r:id="rId22"/>
    </p:embeddedFont>
  </p:embeddedFontLst>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2130"/>
    <a:srgbClr val="FFFFFF"/>
    <a:srgbClr val="540000"/>
    <a:srgbClr val="D80000"/>
    <a:srgbClr val="E20000"/>
    <a:srgbClr val="BC0000"/>
    <a:srgbClr val="FE8900"/>
    <a:srgbClr val="DE2431"/>
    <a:srgbClr val="01579B"/>
    <a:srgbClr val="29B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48"/>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gs" Target="tags/tag142.xml"/><Relationship Id="rId22" Type="http://schemas.openxmlformats.org/officeDocument/2006/relationships/font" Target="fonts/font7.fntdata"/><Relationship Id="rId21" Type="http://schemas.openxmlformats.org/officeDocument/2006/relationships/font" Target="fonts/font6.fntdata"/><Relationship Id="rId20" Type="http://schemas.openxmlformats.org/officeDocument/2006/relationships/font" Target="fonts/font5.fntdata"/><Relationship Id="rId2" Type="http://schemas.openxmlformats.org/officeDocument/2006/relationships/theme" Target="theme/theme1.xml"/><Relationship Id="rId19" Type="http://schemas.openxmlformats.org/officeDocument/2006/relationships/font" Target="fonts/font4.fntdata"/><Relationship Id="rId18" Type="http://schemas.openxmlformats.org/officeDocument/2006/relationships/font" Target="fonts/font3.fntdata"/><Relationship Id="rId17" Type="http://schemas.openxmlformats.org/officeDocument/2006/relationships/font" Target="fonts/font2.fntdata"/><Relationship Id="rId16" Type="http://schemas.openxmlformats.org/officeDocument/2006/relationships/font" Target="fonts/font1.fntdata"/><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7" Type="http://schemas.openxmlformats.org/officeDocument/2006/relationships/slideLayout" Target="../slideLayouts/slideLayout1.xml"/><Relationship Id="rId26" Type="http://schemas.openxmlformats.org/officeDocument/2006/relationships/tags" Target="../tags/tag88.xml"/><Relationship Id="rId25" Type="http://schemas.openxmlformats.org/officeDocument/2006/relationships/tags" Target="../tags/tag87.xml"/><Relationship Id="rId24" Type="http://schemas.openxmlformats.org/officeDocument/2006/relationships/tags" Target="../tags/tag86.xml"/><Relationship Id="rId23" Type="http://schemas.openxmlformats.org/officeDocument/2006/relationships/tags" Target="../tags/tag85.xml"/><Relationship Id="rId22" Type="http://schemas.openxmlformats.org/officeDocument/2006/relationships/tags" Target="../tags/tag84.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tags" Target="../tags/tag64.xml"/><Relationship Id="rId19" Type="http://schemas.openxmlformats.org/officeDocument/2006/relationships/tags" Target="../tags/tag81.xml"/><Relationship Id="rId18" Type="http://schemas.openxmlformats.org/officeDocument/2006/relationships/tags" Target="../tags/tag80.xml"/><Relationship Id="rId17" Type="http://schemas.openxmlformats.org/officeDocument/2006/relationships/tags" Target="../tags/tag79.xml"/><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tags" Target="../tags/tag9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tags" Target="../tags/tag93.xml"/><Relationship Id="rId47" Type="http://schemas.openxmlformats.org/officeDocument/2006/relationships/slideLayout" Target="../slideLayouts/slideLayout2.xml"/><Relationship Id="rId46" Type="http://schemas.openxmlformats.org/officeDocument/2006/relationships/tags" Target="../tags/tag131.xml"/><Relationship Id="rId45" Type="http://schemas.openxmlformats.org/officeDocument/2006/relationships/image" Target="../media/image6.png"/><Relationship Id="rId44" Type="http://schemas.openxmlformats.org/officeDocument/2006/relationships/tags" Target="../tags/tag130.xml"/><Relationship Id="rId43" Type="http://schemas.openxmlformats.org/officeDocument/2006/relationships/tags" Target="../tags/tag129.xml"/><Relationship Id="rId42" Type="http://schemas.openxmlformats.org/officeDocument/2006/relationships/image" Target="../media/image5.svg"/><Relationship Id="rId41" Type="http://schemas.openxmlformats.org/officeDocument/2006/relationships/image" Target="../media/image4.png"/><Relationship Id="rId40" Type="http://schemas.openxmlformats.org/officeDocument/2006/relationships/tags" Target="../tags/tag128.xml"/><Relationship Id="rId4" Type="http://schemas.openxmlformats.org/officeDocument/2006/relationships/tags" Target="../tags/tag92.xml"/><Relationship Id="rId39" Type="http://schemas.openxmlformats.org/officeDocument/2006/relationships/tags" Target="../tags/tag127.xml"/><Relationship Id="rId38" Type="http://schemas.openxmlformats.org/officeDocument/2006/relationships/tags" Target="../tags/tag126.xml"/><Relationship Id="rId37" Type="http://schemas.openxmlformats.org/officeDocument/2006/relationships/tags" Target="../tags/tag125.xml"/><Relationship Id="rId36" Type="http://schemas.openxmlformats.org/officeDocument/2006/relationships/tags" Target="../tags/tag124.xml"/><Relationship Id="rId35" Type="http://schemas.openxmlformats.org/officeDocument/2006/relationships/tags" Target="../tags/tag123.xml"/><Relationship Id="rId34" Type="http://schemas.openxmlformats.org/officeDocument/2006/relationships/tags" Target="../tags/tag122.xml"/><Relationship Id="rId33" Type="http://schemas.openxmlformats.org/officeDocument/2006/relationships/tags" Target="../tags/tag121.xml"/><Relationship Id="rId32" Type="http://schemas.openxmlformats.org/officeDocument/2006/relationships/tags" Target="../tags/tag120.xml"/><Relationship Id="rId31" Type="http://schemas.openxmlformats.org/officeDocument/2006/relationships/tags" Target="../tags/tag119.xml"/><Relationship Id="rId30" Type="http://schemas.openxmlformats.org/officeDocument/2006/relationships/tags" Target="../tags/tag118.xml"/><Relationship Id="rId3" Type="http://schemas.openxmlformats.org/officeDocument/2006/relationships/tags" Target="../tags/tag91.xml"/><Relationship Id="rId29" Type="http://schemas.openxmlformats.org/officeDocument/2006/relationships/tags" Target="../tags/tag117.xml"/><Relationship Id="rId28" Type="http://schemas.openxmlformats.org/officeDocument/2006/relationships/tags" Target="../tags/tag116.xml"/><Relationship Id="rId27" Type="http://schemas.openxmlformats.org/officeDocument/2006/relationships/tags" Target="../tags/tag115.xml"/><Relationship Id="rId26" Type="http://schemas.openxmlformats.org/officeDocument/2006/relationships/tags" Target="../tags/tag114.xml"/><Relationship Id="rId25" Type="http://schemas.openxmlformats.org/officeDocument/2006/relationships/tags" Target="../tags/tag113.xml"/><Relationship Id="rId24" Type="http://schemas.openxmlformats.org/officeDocument/2006/relationships/tags" Target="../tags/tag112.xml"/><Relationship Id="rId23" Type="http://schemas.openxmlformats.org/officeDocument/2006/relationships/tags" Target="../tags/tag111.xml"/><Relationship Id="rId22" Type="http://schemas.openxmlformats.org/officeDocument/2006/relationships/tags" Target="../tags/tag110.xml"/><Relationship Id="rId21" Type="http://schemas.openxmlformats.org/officeDocument/2006/relationships/tags" Target="../tags/tag109.xml"/><Relationship Id="rId20" Type="http://schemas.openxmlformats.org/officeDocument/2006/relationships/tags" Target="../tags/tag108.xml"/><Relationship Id="rId2" Type="http://schemas.openxmlformats.org/officeDocument/2006/relationships/tags" Target="../tags/tag90.xml"/><Relationship Id="rId19" Type="http://schemas.openxmlformats.org/officeDocument/2006/relationships/tags" Target="../tags/tag107.xml"/><Relationship Id="rId18" Type="http://schemas.openxmlformats.org/officeDocument/2006/relationships/tags" Target="../tags/tag106.xml"/><Relationship Id="rId17" Type="http://schemas.openxmlformats.org/officeDocument/2006/relationships/tags" Target="../tags/tag105.xml"/><Relationship Id="rId16" Type="http://schemas.openxmlformats.org/officeDocument/2006/relationships/tags" Target="../tags/tag104.xml"/><Relationship Id="rId15" Type="http://schemas.openxmlformats.org/officeDocument/2006/relationships/tags" Target="../tags/tag103.xml"/><Relationship Id="rId14" Type="http://schemas.openxmlformats.org/officeDocument/2006/relationships/tags" Target="../tags/tag102.xml"/><Relationship Id="rId13" Type="http://schemas.openxmlformats.org/officeDocument/2006/relationships/tags" Target="../tags/tag101.xml"/><Relationship Id="rId12" Type="http://schemas.openxmlformats.org/officeDocument/2006/relationships/tags" Target="../tags/tag100.xml"/><Relationship Id="rId11" Type="http://schemas.openxmlformats.org/officeDocument/2006/relationships/tags" Target="../tags/tag99.xml"/><Relationship Id="rId10" Type="http://schemas.openxmlformats.org/officeDocument/2006/relationships/tags" Target="../tags/tag98.xml"/><Relationship Id="rId1" Type="http://schemas.openxmlformats.org/officeDocument/2006/relationships/tags" Target="../tags/tag8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9.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41.xml"/><Relationship Id="rId3" Type="http://schemas.openxmlformats.org/officeDocument/2006/relationships/image" Target="../media/image2.png"/><Relationship Id="rId2" Type="http://schemas.openxmlformats.org/officeDocument/2006/relationships/tags" Target="../tags/tag140.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微信图片_20240129092320"/>
          <p:cNvPicPr>
            <a:picLocks noChangeAspect="1"/>
          </p:cNvPicPr>
          <p:nvPr/>
        </p:nvPicPr>
        <p:blipFill>
          <a:blip r:embed="rId1"/>
          <a:srcRect l="4864" r="43581"/>
          <a:stretch>
            <a:fillRect/>
          </a:stretch>
        </p:blipFill>
        <p:spPr>
          <a:xfrm>
            <a:off x="7452995" y="0"/>
            <a:ext cx="5506085" cy="6864350"/>
          </a:xfrm>
          <a:prstGeom prst="rect">
            <a:avLst/>
          </a:prstGeom>
        </p:spPr>
      </p:pic>
      <p:sp>
        <p:nvSpPr>
          <p:cNvPr id="15" name="矩形 14"/>
          <p:cNvSpPr/>
          <p:nvPr/>
        </p:nvSpPr>
        <p:spPr>
          <a:xfrm flipV="1">
            <a:off x="635" y="0"/>
            <a:ext cx="7710805" cy="6864985"/>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6" name="文本框 145"/>
          <p:cNvSpPr txBox="1"/>
          <p:nvPr/>
        </p:nvSpPr>
        <p:spPr>
          <a:xfrm>
            <a:off x="4632960" y="303848"/>
            <a:ext cx="2926080" cy="460375"/>
          </a:xfrm>
          <a:prstGeom prst="rect">
            <a:avLst/>
          </a:prstGeom>
          <a:noFill/>
          <a:ln>
            <a:noFill/>
          </a:ln>
        </p:spPr>
        <p:txBody>
          <a:bodyPr wrap="none" rtlCol="0">
            <a:spAutoFit/>
          </a:bodyPr>
          <a:p>
            <a:pPr algn="l"/>
            <a:r>
              <a:rPr lang="zh-CN" altLang="en-US" sz="2400">
                <a:solidFill>
                  <a:schemeClr val="bg1"/>
                </a:solidFill>
                <a:latin typeface="颜简体" panose="020B0503020204020204" charset="-122"/>
                <a:ea typeface="颜简体" panose="020B0503020204020204" charset="-122"/>
                <a:cs typeface="颜简体" panose="020B0503020204020204" charset="-122"/>
              </a:rPr>
              <a:t>厚德精医</a:t>
            </a:r>
            <a:r>
              <a:rPr lang="en-US" altLang="zh-CN" sz="2400">
                <a:solidFill>
                  <a:schemeClr val="bg1"/>
                </a:solidFill>
                <a:latin typeface="颜简体" panose="020B0503020204020204" charset="-122"/>
                <a:ea typeface="颜简体" panose="020B0503020204020204" charset="-122"/>
                <a:cs typeface="颜简体" panose="020B0503020204020204" charset="-122"/>
              </a:rPr>
              <a:t>  </a:t>
            </a:r>
            <a:r>
              <a:rPr lang="zh-CN" altLang="en-US" sz="2400">
                <a:solidFill>
                  <a:schemeClr val="bg1"/>
                </a:solidFill>
                <a:latin typeface="颜简体" panose="020B0503020204020204" charset="-122"/>
                <a:ea typeface="颜简体" panose="020B0503020204020204" charset="-122"/>
                <a:cs typeface="颜简体" panose="020B0503020204020204" charset="-122"/>
              </a:rPr>
              <a:t>止于至善</a:t>
            </a:r>
            <a:endParaRPr lang="zh-CN" altLang="en-US" sz="2400">
              <a:solidFill>
                <a:schemeClr val="bg1"/>
              </a:solidFill>
              <a:latin typeface="颜简体" panose="020B0503020204020204" charset="-122"/>
              <a:ea typeface="颜简体" panose="020B0503020204020204" charset="-122"/>
              <a:cs typeface="颜简体" panose="020B0503020204020204" charset="-122"/>
            </a:endParaRPr>
          </a:p>
        </p:txBody>
      </p:sp>
      <p:pic>
        <p:nvPicPr>
          <p:cNvPr id="3" name="图片 2" descr="LOGO01（反白） - 副本"/>
          <p:cNvPicPr>
            <a:picLocks noChangeAspect="1"/>
          </p:cNvPicPr>
          <p:nvPr/>
        </p:nvPicPr>
        <p:blipFill>
          <a:blip r:embed="rId2"/>
          <a:stretch>
            <a:fillRect/>
          </a:stretch>
        </p:blipFill>
        <p:spPr>
          <a:xfrm>
            <a:off x="168275" y="192405"/>
            <a:ext cx="3863975" cy="655320"/>
          </a:xfrm>
          <a:prstGeom prst="rect">
            <a:avLst/>
          </a:prstGeom>
        </p:spPr>
      </p:pic>
      <p:sp>
        <p:nvSpPr>
          <p:cNvPr id="10" name="文本框 9"/>
          <p:cNvSpPr txBox="1"/>
          <p:nvPr/>
        </p:nvSpPr>
        <p:spPr>
          <a:xfrm>
            <a:off x="378460" y="1175385"/>
            <a:ext cx="8628380" cy="2854960"/>
          </a:xfrm>
          <a:prstGeom prst="rect">
            <a:avLst/>
          </a:prstGeom>
          <a:noFill/>
        </p:spPr>
        <p:txBody>
          <a:bodyPr wrap="square" rtlCol="0">
            <a:noAutofit/>
          </a:bodyPr>
          <a:p>
            <a:r>
              <a:rPr lang="zh-CN" altLang="en-US" sz="3200" b="1" dirty="0">
                <a:solidFill>
                  <a:schemeClr val="bg1"/>
                </a:solidFill>
                <a:latin typeface="微软雅黑" panose="020B0503020204020204" pitchFamily="34" charset="-122"/>
                <a:ea typeface="微软雅黑" panose="020B0503020204020204" pitchFamily="34" charset="-122"/>
              </a:rPr>
              <a:t>项目名称：</a:t>
            </a:r>
            <a:endParaRPr lang="zh-CN" altLang="en-US" sz="3200" b="1" dirty="0">
              <a:solidFill>
                <a:schemeClr val="bg1"/>
              </a:solidFill>
              <a:latin typeface="微软雅黑" panose="020B0503020204020204" pitchFamily="34" charset="-122"/>
              <a:ea typeface="微软雅黑" panose="020B0503020204020204" pitchFamily="34" charset="-122"/>
            </a:endParaRPr>
          </a:p>
          <a:p>
            <a:endParaRPr lang="zh-CN" altLang="en-US" sz="4000" b="1" dirty="0">
              <a:solidFill>
                <a:schemeClr val="bg1"/>
              </a:solidFill>
              <a:latin typeface="微软雅黑" panose="020B0503020204020204" pitchFamily="34" charset="-122"/>
              <a:ea typeface="微软雅黑" panose="020B0503020204020204" pitchFamily="34" charset="-122"/>
            </a:endParaRPr>
          </a:p>
          <a:p>
            <a:pPr algn="l"/>
            <a:r>
              <a:rPr lang="zh-CN" altLang="en-US" sz="3200" b="1" dirty="0">
                <a:solidFill>
                  <a:schemeClr val="bg1"/>
                </a:solidFill>
                <a:latin typeface="微软雅黑" panose="020B0503020204020204" pitchFamily="34" charset="-122"/>
                <a:ea typeface="微软雅黑" panose="020B0503020204020204" pitchFamily="34" charset="-122"/>
              </a:rPr>
              <a:t>审查类别：</a:t>
            </a:r>
            <a:r>
              <a:rPr sz="3200" b="1" dirty="0">
                <a:solidFill>
                  <a:schemeClr val="bg1"/>
                </a:solidFill>
                <a:latin typeface="微软雅黑" panose="020B0503020204020204" pitchFamily="34" charset="-122"/>
                <a:ea typeface="微软雅黑" panose="020B0503020204020204" pitchFamily="34" charset="-122"/>
              </a:rPr>
              <a:t>修正案审查</a:t>
            </a:r>
            <a:endParaRPr sz="3200" b="1"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53364" y="4105275"/>
            <a:ext cx="1982471"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本中心主要研究者：</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文本框 8"/>
          <p:cNvSpPr txBox="1"/>
          <p:nvPr/>
        </p:nvSpPr>
        <p:spPr>
          <a:xfrm>
            <a:off x="253198" y="4764886"/>
            <a:ext cx="1783412"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组长单位</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253717" y="5464656"/>
            <a:ext cx="1782374"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申办者</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圆角矩形 10"/>
          <p:cNvSpPr/>
          <p:nvPr/>
        </p:nvSpPr>
        <p:spPr>
          <a:xfrm>
            <a:off x="2235835" y="4105275"/>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3" name="圆角矩形 12"/>
          <p:cNvSpPr/>
          <p:nvPr/>
        </p:nvSpPr>
        <p:spPr>
          <a:xfrm>
            <a:off x="2235835" y="477012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4" name="圆角矩形 13"/>
          <p:cNvSpPr/>
          <p:nvPr/>
        </p:nvSpPr>
        <p:spPr>
          <a:xfrm>
            <a:off x="2235835" y="546735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矩形 2"/>
          <p:cNvSpPr/>
          <p:nvPr/>
        </p:nvSpPr>
        <p:spPr>
          <a:xfrm>
            <a:off x="0" y="14605"/>
            <a:ext cx="12192000" cy="6857365"/>
          </a:xfrm>
          <a:prstGeom prst="rect">
            <a:avLst/>
          </a:prstGeom>
          <a:blipFill rotWithShape="1">
            <a:blip r:embed="rId1">
              <a:alphaModFix amt="13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711200" y="-109220"/>
            <a:ext cx="6562725" cy="6967220"/>
            <a:chOff x="8808" y="-194"/>
            <a:chExt cx="10393" cy="11354"/>
          </a:xfrm>
        </p:grpSpPr>
        <p:sp>
          <p:nvSpPr>
            <p:cNvPr id="16" name="等腰三角形 15"/>
            <p:cNvSpPr/>
            <p:nvPr/>
          </p:nvSpPr>
          <p:spPr>
            <a:xfrm>
              <a:off x="13184" y="5396"/>
              <a:ext cx="6017" cy="576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任意多边形 14"/>
            <p:cNvSpPr/>
            <p:nvPr/>
          </p:nvSpPr>
          <p:spPr>
            <a:xfrm flipV="1">
              <a:off x="8808" y="-194"/>
              <a:ext cx="10392" cy="11354"/>
            </a:xfrm>
            <a:custGeom>
              <a:avLst/>
              <a:gdLst>
                <a:gd name="connsiteX0" fmla="*/ 0 w 10392"/>
                <a:gd name="connsiteY0" fmla="*/ 11354 h 11354"/>
                <a:gd name="connsiteX1" fmla="*/ 108 w 10392"/>
                <a:gd name="connsiteY1" fmla="*/ 82 h 11354"/>
                <a:gd name="connsiteX2" fmla="*/ 4416 w 10392"/>
                <a:gd name="connsiteY2" fmla="*/ 0 h 11354"/>
                <a:gd name="connsiteX3" fmla="*/ 10392 w 10392"/>
                <a:gd name="connsiteY3" fmla="*/ 11190 h 11354"/>
                <a:gd name="connsiteX4" fmla="*/ 0 w 10392"/>
                <a:gd name="connsiteY4" fmla="*/ 11354 h 11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2" h="11354">
                  <a:moveTo>
                    <a:pt x="0" y="11354"/>
                  </a:moveTo>
                  <a:lnTo>
                    <a:pt x="108" y="82"/>
                  </a:lnTo>
                  <a:lnTo>
                    <a:pt x="4416" y="0"/>
                  </a:lnTo>
                  <a:lnTo>
                    <a:pt x="10392" y="11190"/>
                  </a:lnTo>
                  <a:lnTo>
                    <a:pt x="0" y="11354"/>
                  </a:lnTo>
                  <a:close/>
                </a:path>
              </a:pathLst>
            </a:custGeom>
            <a:solidFill>
              <a:srgbClr val="01579B"/>
            </a:solidFill>
            <a:ln>
              <a:noFill/>
            </a:ln>
            <a:effectLst>
              <a:outerShdw blurRad="457200" dist="63500" dir="2700000" algn="tl" rotWithShape="0">
                <a:schemeClr val="accent1">
                  <a:lumMod val="50000"/>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13353" y="0"/>
              <a:ext cx="5847" cy="5404"/>
            </a:xfrm>
            <a:prstGeom prst="triangle">
              <a:avLst/>
            </a:prstGeom>
            <a:solidFill>
              <a:schemeClr val="tx1">
                <a:lumMod val="95000"/>
                <a:lumOff val="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文本框 5"/>
          <p:cNvSpPr txBox="1"/>
          <p:nvPr/>
        </p:nvSpPr>
        <p:spPr>
          <a:xfrm>
            <a:off x="1174115" y="2454910"/>
            <a:ext cx="951865" cy="1929130"/>
          </a:xfrm>
          <a:prstGeom prst="rect">
            <a:avLst/>
          </a:prstGeom>
          <a:noFill/>
        </p:spPr>
        <p:txBody>
          <a:bodyPr vert="eaVert" wrap="none" rtlCol="0">
            <a:spAutoFit/>
          </a:bodyPr>
          <a:p>
            <a:pPr algn="l"/>
            <a:r>
              <a:rPr lang="zh-CN" altLang="en-US" sz="5000" b="1">
                <a:solidFill>
                  <a:schemeClr val="bg1"/>
                </a:solidFill>
                <a:latin typeface="+mj-ea"/>
                <a:ea typeface="+mj-ea"/>
                <a:cs typeface="汉仪雅酷黑 95W" panose="020B0A04020202020204" charset="-122"/>
                <a:sym typeface="+mn-ea"/>
              </a:rPr>
              <a:t>目   录</a:t>
            </a:r>
            <a:endParaRPr lang="zh-CN" altLang="en-US" sz="5000"/>
          </a:p>
        </p:txBody>
      </p:sp>
      <p:sp>
        <p:nvSpPr>
          <p:cNvPr id="8" name="文本框 7"/>
          <p:cNvSpPr txBox="1"/>
          <p:nvPr/>
        </p:nvSpPr>
        <p:spPr>
          <a:xfrm>
            <a:off x="509588" y="3242945"/>
            <a:ext cx="2280285" cy="337185"/>
          </a:xfrm>
          <a:prstGeom prst="rect">
            <a:avLst/>
          </a:prstGeom>
          <a:noFill/>
          <a:effectLst>
            <a:outerShdw blurRad="50800" dist="38100" dir="2700000" algn="tl" rotWithShape="0">
              <a:prstClr val="black">
                <a:alpha val="40000"/>
              </a:prstClr>
            </a:outerShdw>
          </a:effectLst>
        </p:spPr>
        <p:txBody>
          <a:bodyPr wrap="square" rtlCol="0">
            <a:spAutoFit/>
          </a:bodyPr>
          <a:p>
            <a:pPr algn="ctr"/>
            <a:r>
              <a:rPr lang="zh-CN" altLang="en-US" sz="1600" spc="400">
                <a:solidFill>
                  <a:schemeClr val="bg1"/>
                </a:solidFill>
                <a:effectLst/>
                <a:uFillTx/>
                <a:latin typeface="+mj-lt"/>
                <a:ea typeface="+mj-ea"/>
                <a:cs typeface="+mj-lt"/>
              </a:rPr>
              <a:t>CONTANTS</a:t>
            </a:r>
            <a:endParaRPr lang="zh-CN" altLang="en-US" sz="1600" spc="400">
              <a:solidFill>
                <a:schemeClr val="bg1"/>
              </a:solidFill>
              <a:effectLst/>
              <a:uFillTx/>
              <a:latin typeface="+mj-lt"/>
              <a:ea typeface="+mj-ea"/>
              <a:cs typeface="+mj-lt"/>
            </a:endParaRPr>
          </a:p>
        </p:txBody>
      </p:sp>
      <p:grpSp>
        <p:nvGrpSpPr>
          <p:cNvPr id="26" name="组合 25"/>
          <p:cNvGrpSpPr/>
          <p:nvPr>
            <p:custDataLst>
              <p:tags r:id="rId2"/>
            </p:custDataLst>
          </p:nvPr>
        </p:nvGrpSpPr>
        <p:grpSpPr>
          <a:xfrm>
            <a:off x="7188835" y="325120"/>
            <a:ext cx="3666490" cy="643890"/>
            <a:chOff x="11068" y="459"/>
            <a:chExt cx="5774" cy="1014"/>
          </a:xfrm>
        </p:grpSpPr>
        <p:sp>
          <p:nvSpPr>
            <p:cNvPr id="7" name="文本框 6"/>
            <p:cNvSpPr txBox="1"/>
            <p:nvPr>
              <p:custDataLst>
                <p:tags r:id="rId3"/>
              </p:custDataLst>
            </p:nvPr>
          </p:nvSpPr>
          <p:spPr>
            <a:xfrm>
              <a:off x="12154" y="538"/>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修订原因 </a:t>
              </a:r>
              <a:endParaRPr lang="zh-CN" altLang="en-US" sz="2800">
                <a:solidFill>
                  <a:srgbClr val="01579B"/>
                </a:solidFill>
                <a:effectLst/>
                <a:latin typeface="+mj-ea"/>
                <a:ea typeface="+mj-ea"/>
                <a:sym typeface="+mn-ea"/>
              </a:endParaRPr>
            </a:p>
          </p:txBody>
        </p:sp>
        <p:sp>
          <p:nvSpPr>
            <p:cNvPr id="9" name="矩形 8"/>
            <p:cNvSpPr/>
            <p:nvPr>
              <p:custDataLst>
                <p:tags r:id="rId4"/>
              </p:custDataLst>
            </p:nvPr>
          </p:nvSpPr>
          <p:spPr>
            <a:xfrm>
              <a:off x="11068" y="459"/>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5"/>
              </p:custDataLst>
            </p:nvPr>
          </p:nvSpPr>
          <p:spPr>
            <a:xfrm>
              <a:off x="11081" y="538"/>
              <a:ext cx="1018" cy="822"/>
            </a:xfrm>
            <a:prstGeom prst="rect">
              <a:avLst/>
            </a:prstGeom>
            <a:noFill/>
          </p:spPr>
          <p:txBody>
            <a:bodyPr wrap="square" rtlCol="0">
              <a:spAutoFit/>
            </a:bodyPr>
            <a:p>
              <a:r>
                <a:rPr lang="en-US" altLang="zh-CN" sz="2800">
                  <a:solidFill>
                    <a:schemeClr val="bg1"/>
                  </a:solidFill>
                  <a:latin typeface="+mj-ea"/>
                  <a:ea typeface="+mj-ea"/>
                </a:rPr>
                <a:t>01</a:t>
              </a:r>
              <a:endParaRPr lang="en-US" altLang="zh-CN" sz="2800">
                <a:solidFill>
                  <a:schemeClr val="bg1"/>
                </a:solidFill>
                <a:latin typeface="+mj-ea"/>
                <a:ea typeface="+mj-ea"/>
              </a:endParaRPr>
            </a:p>
          </p:txBody>
        </p:sp>
      </p:grpSp>
      <p:grpSp>
        <p:nvGrpSpPr>
          <p:cNvPr id="20" name="组合 19"/>
          <p:cNvGrpSpPr/>
          <p:nvPr>
            <p:custDataLst>
              <p:tags r:id="rId6"/>
            </p:custDataLst>
          </p:nvPr>
        </p:nvGrpSpPr>
        <p:grpSpPr>
          <a:xfrm>
            <a:off x="7188835" y="1405890"/>
            <a:ext cx="3666490" cy="643890"/>
            <a:chOff x="9982" y="2067"/>
            <a:chExt cx="5774" cy="1014"/>
          </a:xfrm>
        </p:grpSpPr>
        <p:sp>
          <p:nvSpPr>
            <p:cNvPr id="29" name="文本框 28"/>
            <p:cNvSpPr txBox="1"/>
            <p:nvPr>
              <p:custDataLst>
                <p:tags r:id="rId7"/>
              </p:custDataLst>
            </p:nvPr>
          </p:nvSpPr>
          <p:spPr>
            <a:xfrm>
              <a:off x="11068" y="2155"/>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伦理委员会批件</a:t>
              </a:r>
              <a:endParaRPr lang="zh-CN" altLang="en-US" sz="2800">
                <a:solidFill>
                  <a:srgbClr val="01579B"/>
                </a:solidFill>
                <a:effectLst/>
                <a:latin typeface="+mj-ea"/>
                <a:ea typeface="+mj-ea"/>
                <a:sym typeface="+mn-ea"/>
              </a:endParaRPr>
            </a:p>
          </p:txBody>
        </p:sp>
        <p:sp>
          <p:nvSpPr>
            <p:cNvPr id="10" name="矩形 9"/>
            <p:cNvSpPr/>
            <p:nvPr>
              <p:custDataLst>
                <p:tags r:id="rId8"/>
              </p:custDataLst>
            </p:nvPr>
          </p:nvSpPr>
          <p:spPr>
            <a:xfrm>
              <a:off x="9982" y="2067"/>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 name="文本框 39"/>
            <p:cNvSpPr txBox="1"/>
            <p:nvPr>
              <p:custDataLst>
                <p:tags r:id="rId9"/>
              </p:custDataLst>
            </p:nvPr>
          </p:nvSpPr>
          <p:spPr>
            <a:xfrm>
              <a:off x="9982" y="2163"/>
              <a:ext cx="1018" cy="822"/>
            </a:xfrm>
            <a:prstGeom prst="rect">
              <a:avLst/>
            </a:prstGeom>
            <a:noFill/>
          </p:spPr>
          <p:txBody>
            <a:bodyPr wrap="square" rtlCol="0">
              <a:spAutoFit/>
            </a:bodyPr>
            <a:p>
              <a:r>
                <a:rPr lang="en-US" altLang="zh-CN" sz="2800">
                  <a:solidFill>
                    <a:schemeClr val="bg1"/>
                  </a:solidFill>
                  <a:latin typeface="+mj-ea"/>
                  <a:ea typeface="+mj-ea"/>
                </a:rPr>
                <a:t>02</a:t>
              </a:r>
              <a:endParaRPr lang="en-US" altLang="zh-CN" sz="2800">
                <a:solidFill>
                  <a:schemeClr val="bg1"/>
                </a:solidFill>
                <a:latin typeface="+mj-ea"/>
                <a:ea typeface="+mj-ea"/>
              </a:endParaRPr>
            </a:p>
          </p:txBody>
        </p:sp>
      </p:grpSp>
      <p:grpSp>
        <p:nvGrpSpPr>
          <p:cNvPr id="52" name="组合 51"/>
          <p:cNvGrpSpPr/>
          <p:nvPr>
            <p:custDataLst>
              <p:tags r:id="rId10"/>
            </p:custDataLst>
          </p:nvPr>
        </p:nvGrpSpPr>
        <p:grpSpPr>
          <a:xfrm>
            <a:off x="7188835" y="2471420"/>
            <a:ext cx="4595495" cy="692785"/>
            <a:chOff x="11380" y="4439"/>
            <a:chExt cx="7237" cy="1091"/>
          </a:xfrm>
        </p:grpSpPr>
        <p:sp>
          <p:nvSpPr>
            <p:cNvPr id="31" name="文本框 30"/>
            <p:cNvSpPr txBox="1"/>
            <p:nvPr>
              <p:custDataLst>
                <p:tags r:id="rId11"/>
              </p:custDataLst>
            </p:nvPr>
          </p:nvSpPr>
          <p:spPr>
            <a:xfrm>
              <a:off x="12353" y="4439"/>
              <a:ext cx="6264" cy="920"/>
            </a:xfrm>
            <a:prstGeom prst="rect">
              <a:avLst/>
            </a:prstGeom>
            <a:noFill/>
          </p:spPr>
          <p:txBody>
            <a:bodyPr wrap="square" rtlCol="0">
              <a:noAutofit/>
            </a:bodyPr>
            <a:p>
              <a:pPr algn="l"/>
              <a:r>
                <a:rPr lang="zh-CN" altLang="en-US" sz="2800">
                  <a:solidFill>
                    <a:srgbClr val="01579B"/>
                  </a:solidFill>
                  <a:effectLst/>
                  <a:latin typeface="+mj-ea"/>
                  <a:ea typeface="+mj-ea"/>
                  <a:sym typeface="+mn-ea"/>
                </a:rPr>
                <a:t>方案修订对比表</a:t>
              </a:r>
              <a:endParaRPr lang="zh-CN" altLang="en-US" sz="2800">
                <a:solidFill>
                  <a:srgbClr val="01579B"/>
                </a:solidFill>
                <a:effectLst/>
                <a:latin typeface="+mj-ea"/>
                <a:ea typeface="+mj-ea"/>
                <a:sym typeface="+mn-ea"/>
              </a:endParaRPr>
            </a:p>
          </p:txBody>
        </p:sp>
        <p:sp>
          <p:nvSpPr>
            <p:cNvPr id="11" name="矩形 10"/>
            <p:cNvSpPr/>
            <p:nvPr>
              <p:custDataLst>
                <p:tags r:id="rId12"/>
              </p:custDataLst>
            </p:nvPr>
          </p:nvSpPr>
          <p:spPr>
            <a:xfrm>
              <a:off x="11380" y="4516"/>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文本框 40"/>
            <p:cNvSpPr txBox="1"/>
            <p:nvPr>
              <p:custDataLst>
                <p:tags r:id="rId13"/>
              </p:custDataLst>
            </p:nvPr>
          </p:nvSpPr>
          <p:spPr>
            <a:xfrm>
              <a:off x="11403" y="4595"/>
              <a:ext cx="1018" cy="822"/>
            </a:xfrm>
            <a:prstGeom prst="rect">
              <a:avLst/>
            </a:prstGeom>
            <a:noFill/>
          </p:spPr>
          <p:txBody>
            <a:bodyPr wrap="square" rtlCol="0">
              <a:spAutoFit/>
            </a:bodyPr>
            <a:p>
              <a:r>
                <a:rPr lang="en-US" altLang="zh-CN" sz="2800">
                  <a:solidFill>
                    <a:schemeClr val="bg1"/>
                  </a:solidFill>
                  <a:latin typeface="+mj-ea"/>
                  <a:ea typeface="+mj-ea"/>
                </a:rPr>
                <a:t>03</a:t>
              </a:r>
              <a:endParaRPr lang="en-US" altLang="zh-CN" sz="2800">
                <a:solidFill>
                  <a:schemeClr val="bg1"/>
                </a:solidFill>
                <a:latin typeface="+mj-ea"/>
                <a:ea typeface="+mj-ea"/>
              </a:endParaRPr>
            </a:p>
          </p:txBody>
        </p:sp>
      </p:grpSp>
      <p:grpSp>
        <p:nvGrpSpPr>
          <p:cNvPr id="57" name="组合 56"/>
          <p:cNvGrpSpPr/>
          <p:nvPr>
            <p:custDataLst>
              <p:tags r:id="rId14"/>
            </p:custDataLst>
          </p:nvPr>
        </p:nvGrpSpPr>
        <p:grpSpPr>
          <a:xfrm>
            <a:off x="7188835" y="3552190"/>
            <a:ext cx="5003165" cy="673100"/>
            <a:chOff x="10294" y="6155"/>
            <a:chExt cx="7879" cy="1060"/>
          </a:xfrm>
        </p:grpSpPr>
        <p:sp>
          <p:nvSpPr>
            <p:cNvPr id="32" name="文本框 31"/>
            <p:cNvSpPr txBox="1"/>
            <p:nvPr>
              <p:custDataLst>
                <p:tags r:id="rId15"/>
              </p:custDataLst>
            </p:nvPr>
          </p:nvSpPr>
          <p:spPr>
            <a:xfrm>
              <a:off x="11380" y="6155"/>
              <a:ext cx="6793" cy="1053"/>
            </a:xfrm>
            <a:prstGeom prst="rect">
              <a:avLst/>
            </a:prstGeom>
            <a:noFill/>
          </p:spPr>
          <p:txBody>
            <a:bodyPr wrap="square" rtlCol="0">
              <a:noAutofit/>
            </a:bodyPr>
            <a:p>
              <a:pPr algn="l"/>
              <a:r>
                <a:rPr lang="zh-CN" altLang="en-US" sz="2800">
                  <a:solidFill>
                    <a:srgbClr val="01579B"/>
                  </a:solidFill>
                  <a:effectLst/>
                  <a:latin typeface="+mj-ea"/>
                  <a:ea typeface="+mj-ea"/>
                  <a:sym typeface="+mn-ea"/>
                </a:rPr>
                <a:t>知情同意书修订对比表</a:t>
              </a:r>
              <a:endParaRPr lang="zh-CN" altLang="en-US" sz="2800">
                <a:solidFill>
                  <a:srgbClr val="01579B"/>
                </a:solidFill>
                <a:effectLst/>
                <a:latin typeface="+mj-ea"/>
                <a:ea typeface="+mj-ea"/>
                <a:sym typeface="+mn-ea"/>
              </a:endParaRPr>
            </a:p>
          </p:txBody>
        </p:sp>
        <p:sp>
          <p:nvSpPr>
            <p:cNvPr id="12" name="矩形 11"/>
            <p:cNvSpPr/>
            <p:nvPr>
              <p:custDataLst>
                <p:tags r:id="rId16"/>
              </p:custDataLst>
            </p:nvPr>
          </p:nvSpPr>
          <p:spPr>
            <a:xfrm>
              <a:off x="10294" y="6201"/>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custDataLst>
                <p:tags r:id="rId17"/>
              </p:custDataLst>
            </p:nvPr>
          </p:nvSpPr>
          <p:spPr>
            <a:xfrm>
              <a:off x="10317" y="6297"/>
              <a:ext cx="1018" cy="822"/>
            </a:xfrm>
            <a:prstGeom prst="rect">
              <a:avLst/>
            </a:prstGeom>
            <a:noFill/>
          </p:spPr>
          <p:txBody>
            <a:bodyPr wrap="square" rtlCol="0">
              <a:spAutoFit/>
            </a:bodyPr>
            <a:p>
              <a:r>
                <a:rPr lang="en-US" altLang="zh-CN" sz="2800">
                  <a:solidFill>
                    <a:schemeClr val="bg1"/>
                  </a:solidFill>
                  <a:latin typeface="+mj-ea"/>
                  <a:ea typeface="+mj-ea"/>
                </a:rPr>
                <a:t>04</a:t>
              </a:r>
              <a:endParaRPr lang="en-US" altLang="zh-CN" sz="2800">
                <a:solidFill>
                  <a:schemeClr val="bg1"/>
                </a:solidFill>
                <a:latin typeface="+mj-ea"/>
                <a:ea typeface="+mj-ea"/>
              </a:endParaRPr>
            </a:p>
          </p:txBody>
        </p:sp>
      </p:grpSp>
      <p:grpSp>
        <p:nvGrpSpPr>
          <p:cNvPr id="51" name="组合 50"/>
          <p:cNvGrpSpPr/>
          <p:nvPr>
            <p:custDataLst>
              <p:tags r:id="rId18"/>
            </p:custDataLst>
          </p:nvPr>
        </p:nvGrpSpPr>
        <p:grpSpPr>
          <a:xfrm>
            <a:off x="7188835" y="4632960"/>
            <a:ext cx="4466590" cy="986155"/>
            <a:chOff x="11380" y="7843"/>
            <a:chExt cx="7034" cy="1553"/>
          </a:xfrm>
        </p:grpSpPr>
        <p:sp>
          <p:nvSpPr>
            <p:cNvPr id="48" name="文本框 47"/>
            <p:cNvSpPr txBox="1"/>
            <p:nvPr>
              <p:custDataLst>
                <p:tags r:id="rId19"/>
              </p:custDataLst>
            </p:nvPr>
          </p:nvSpPr>
          <p:spPr>
            <a:xfrm>
              <a:off x="12453" y="7843"/>
              <a:ext cx="5961" cy="1553"/>
            </a:xfrm>
            <a:prstGeom prst="rect">
              <a:avLst/>
            </a:prstGeom>
            <a:noFill/>
          </p:spPr>
          <p:txBody>
            <a:bodyPr wrap="square" rtlCol="0">
              <a:noAutofit/>
            </a:bodyPr>
            <a:p>
              <a:pPr algn="l"/>
              <a:r>
                <a:rPr lang="zh-CN" altLang="en-US" sz="2800">
                  <a:solidFill>
                    <a:srgbClr val="01579B"/>
                  </a:solidFill>
                  <a:effectLst/>
                  <a:latin typeface="+mj-ea"/>
                  <a:ea typeface="+mj-ea"/>
                  <a:sym typeface="+mn-ea"/>
                </a:rPr>
                <a:t>其他文件修订对比表</a:t>
              </a:r>
              <a:endParaRPr lang="zh-CN" altLang="en-US" sz="2800">
                <a:solidFill>
                  <a:srgbClr val="01579B"/>
                </a:solidFill>
                <a:effectLst/>
                <a:latin typeface="+mj-ea"/>
                <a:ea typeface="+mj-ea"/>
                <a:sym typeface="+mn-ea"/>
              </a:endParaRPr>
            </a:p>
          </p:txBody>
        </p:sp>
        <p:sp>
          <p:nvSpPr>
            <p:cNvPr id="49" name="矩形 48"/>
            <p:cNvSpPr/>
            <p:nvPr>
              <p:custDataLst>
                <p:tags r:id="rId20"/>
              </p:custDataLst>
            </p:nvPr>
          </p:nvSpPr>
          <p:spPr>
            <a:xfrm>
              <a:off x="11380" y="7858"/>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文本框 49"/>
            <p:cNvSpPr txBox="1"/>
            <p:nvPr>
              <p:custDataLst>
                <p:tags r:id="rId21"/>
              </p:custDataLst>
            </p:nvPr>
          </p:nvSpPr>
          <p:spPr>
            <a:xfrm>
              <a:off x="11380" y="7973"/>
              <a:ext cx="1018" cy="822"/>
            </a:xfrm>
            <a:prstGeom prst="rect">
              <a:avLst/>
            </a:prstGeom>
            <a:noFill/>
          </p:spPr>
          <p:txBody>
            <a:bodyPr wrap="square" rtlCol="0">
              <a:spAutoFit/>
            </a:bodyPr>
            <a:p>
              <a:r>
                <a:rPr lang="en-US" altLang="zh-CN" sz="2800">
                  <a:solidFill>
                    <a:schemeClr val="bg1"/>
                  </a:solidFill>
                  <a:latin typeface="+mj-ea"/>
                  <a:ea typeface="+mj-ea"/>
                </a:rPr>
                <a:t>05</a:t>
              </a:r>
              <a:endParaRPr lang="en-US" altLang="zh-CN" sz="2800">
                <a:solidFill>
                  <a:schemeClr val="bg1"/>
                </a:solidFill>
                <a:latin typeface="+mj-ea"/>
                <a:ea typeface="+mj-ea"/>
              </a:endParaRPr>
            </a:p>
          </p:txBody>
        </p:sp>
      </p:grpSp>
      <p:grpSp>
        <p:nvGrpSpPr>
          <p:cNvPr id="62" name="组合 61"/>
          <p:cNvGrpSpPr/>
          <p:nvPr>
            <p:custDataLst>
              <p:tags r:id="rId22"/>
            </p:custDataLst>
          </p:nvPr>
        </p:nvGrpSpPr>
        <p:grpSpPr>
          <a:xfrm>
            <a:off x="7188835" y="5728970"/>
            <a:ext cx="3623310" cy="643890"/>
            <a:chOff x="10235" y="9524"/>
            <a:chExt cx="5706" cy="1014"/>
          </a:xfrm>
        </p:grpSpPr>
        <p:sp>
          <p:nvSpPr>
            <p:cNvPr id="63" name="文本框 62"/>
            <p:cNvSpPr txBox="1"/>
            <p:nvPr>
              <p:custDataLst>
                <p:tags r:id="rId23"/>
              </p:custDataLst>
            </p:nvPr>
          </p:nvSpPr>
          <p:spPr>
            <a:xfrm>
              <a:off x="11253" y="9617"/>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其他文件说明</a:t>
              </a:r>
              <a:endParaRPr lang="zh-CN" altLang="en-US" sz="2800">
                <a:solidFill>
                  <a:srgbClr val="01579B"/>
                </a:solidFill>
                <a:effectLst/>
                <a:latin typeface="+mj-ea"/>
                <a:ea typeface="+mj-ea"/>
                <a:sym typeface="+mn-ea"/>
              </a:endParaRPr>
            </a:p>
          </p:txBody>
        </p:sp>
        <p:sp>
          <p:nvSpPr>
            <p:cNvPr id="64" name="矩形 63"/>
            <p:cNvSpPr/>
            <p:nvPr>
              <p:custDataLst>
                <p:tags r:id="rId24"/>
              </p:custDataLst>
            </p:nvPr>
          </p:nvSpPr>
          <p:spPr>
            <a:xfrm>
              <a:off x="10235" y="9524"/>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文本框 64"/>
            <p:cNvSpPr txBox="1"/>
            <p:nvPr>
              <p:custDataLst>
                <p:tags r:id="rId25"/>
              </p:custDataLst>
            </p:nvPr>
          </p:nvSpPr>
          <p:spPr>
            <a:xfrm>
              <a:off x="10258" y="9620"/>
              <a:ext cx="1018" cy="822"/>
            </a:xfrm>
            <a:prstGeom prst="rect">
              <a:avLst/>
            </a:prstGeom>
            <a:noFill/>
          </p:spPr>
          <p:txBody>
            <a:bodyPr wrap="square" rtlCol="0">
              <a:spAutoFit/>
            </a:bodyPr>
            <a:p>
              <a:r>
                <a:rPr lang="en-US" altLang="zh-CN" sz="2800">
                  <a:solidFill>
                    <a:schemeClr val="bg1"/>
                  </a:solidFill>
                  <a:latin typeface="+mj-ea"/>
                  <a:ea typeface="+mj-ea"/>
                </a:rPr>
                <a:t>06</a:t>
              </a:r>
              <a:endParaRPr lang="en-US" altLang="zh-CN" sz="2800">
                <a:solidFill>
                  <a:schemeClr val="bg1"/>
                </a:solidFill>
                <a:latin typeface="+mj-ea"/>
                <a:ea typeface="+mj-ea"/>
              </a:endParaRPr>
            </a:p>
          </p:txBody>
        </p:sp>
      </p:gr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修订原因</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6736" y="-718202"/>
            <a:ext cx="361703" cy="2455563"/>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custDataLst>
              <p:tags r:id="rId1"/>
            </p:custDataLst>
          </p:nvPr>
        </p:nvGrpSpPr>
        <p:grpSpPr>
          <a:xfrm>
            <a:off x="969645" y="2485390"/>
            <a:ext cx="4675505" cy="1119505"/>
            <a:chOff x="1319" y="2363"/>
            <a:chExt cx="7363" cy="1763"/>
          </a:xfrm>
        </p:grpSpPr>
        <p:sp>
          <p:nvSpPr>
            <p:cNvPr id="2" name="任意多边形 1"/>
            <p:cNvSpPr/>
            <p:nvPr>
              <p:custDataLst>
                <p:tags r:id="rId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矩形 2"/>
            <p:cNvSpPr/>
            <p:nvPr>
              <p:custDataLst>
                <p:tags r:id="rId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custDataLst>
                <p:tags r:id="rId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Content Placeholder 2"/>
            <p:cNvSpPr txBox="1"/>
            <p:nvPr>
              <p:custDataLst>
                <p:tags r:id="rId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11" name="文本框 10"/>
            <p:cNvSpPr txBox="1"/>
            <p:nvPr>
              <p:custDataLst>
                <p:tags r:id="rId6"/>
              </p:custDataLst>
            </p:nvPr>
          </p:nvSpPr>
          <p:spPr>
            <a:xfrm>
              <a:off x="1876" y="2498"/>
              <a:ext cx="2848" cy="531"/>
            </a:xfrm>
            <a:prstGeom prst="rect">
              <a:avLst/>
            </a:prstGeom>
            <a:noFill/>
          </p:spPr>
          <p:txBody>
            <a:bodyPr wrap="squar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14" name="组合 13"/>
          <p:cNvGrpSpPr/>
          <p:nvPr>
            <p:custDataLst>
              <p:tags r:id="rId7"/>
            </p:custDataLst>
          </p:nvPr>
        </p:nvGrpSpPr>
        <p:grpSpPr>
          <a:xfrm>
            <a:off x="5984240" y="2490470"/>
            <a:ext cx="4675505" cy="1119505"/>
            <a:chOff x="1319" y="2363"/>
            <a:chExt cx="7363" cy="1763"/>
          </a:xfrm>
        </p:grpSpPr>
        <p:sp>
          <p:nvSpPr>
            <p:cNvPr id="7" name="任意多边形 6"/>
            <p:cNvSpPr/>
            <p:nvPr>
              <p:custDataLst>
                <p:tags r:id="rId8"/>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矩形 16"/>
            <p:cNvSpPr/>
            <p:nvPr>
              <p:custDataLst>
                <p:tags r:id="rId9"/>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custDataLst>
                <p:tags r:id="rId10"/>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Content Placeholder 2"/>
            <p:cNvSpPr txBox="1"/>
            <p:nvPr>
              <p:custDataLst>
                <p:tags r:id="rId11"/>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22" name="文本框 21"/>
            <p:cNvSpPr txBox="1"/>
            <p:nvPr>
              <p:custDataLst>
                <p:tags r:id="rId12"/>
              </p:custDataLst>
            </p:nvPr>
          </p:nvSpPr>
          <p:spPr>
            <a:xfrm>
              <a:off x="1876" y="2498"/>
              <a:ext cx="2848" cy="531"/>
            </a:xfrm>
            <a:prstGeom prst="rect">
              <a:avLst/>
            </a:prstGeom>
            <a:noFill/>
          </p:spPr>
          <p:txBody>
            <a:bodyPr wrap="squar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23" name="组合 22"/>
          <p:cNvGrpSpPr/>
          <p:nvPr>
            <p:custDataLst>
              <p:tags r:id="rId13"/>
            </p:custDataLst>
          </p:nvPr>
        </p:nvGrpSpPr>
        <p:grpSpPr>
          <a:xfrm>
            <a:off x="969645" y="3857625"/>
            <a:ext cx="4675505" cy="1119505"/>
            <a:chOff x="1319" y="2363"/>
            <a:chExt cx="7363" cy="1763"/>
          </a:xfrm>
        </p:grpSpPr>
        <p:sp>
          <p:nvSpPr>
            <p:cNvPr id="24" name="任意多边形 23"/>
            <p:cNvSpPr/>
            <p:nvPr>
              <p:custDataLst>
                <p:tags r:id="rId14"/>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7" name="矩形 26"/>
            <p:cNvSpPr/>
            <p:nvPr>
              <p:custDataLst>
                <p:tags r:id="rId15"/>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custDataLst>
                <p:tags r:id="rId16"/>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Content Placeholder 2"/>
            <p:cNvSpPr txBox="1"/>
            <p:nvPr>
              <p:custDataLst>
                <p:tags r:id="rId17"/>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70" name="文本框 69"/>
            <p:cNvSpPr txBox="1"/>
            <p:nvPr>
              <p:custDataLst>
                <p:tags r:id="rId18"/>
              </p:custDataLst>
            </p:nvPr>
          </p:nvSpPr>
          <p:spPr>
            <a:xfrm>
              <a:off x="1876" y="2498"/>
              <a:ext cx="2848" cy="531"/>
            </a:xfrm>
            <a:prstGeom prst="rect">
              <a:avLst/>
            </a:prstGeom>
            <a:noFill/>
          </p:spPr>
          <p:txBody>
            <a:bodyPr wrap="squar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79" name="组合 78"/>
          <p:cNvGrpSpPr/>
          <p:nvPr>
            <p:custDataLst>
              <p:tags r:id="rId19"/>
            </p:custDataLst>
          </p:nvPr>
        </p:nvGrpSpPr>
        <p:grpSpPr>
          <a:xfrm>
            <a:off x="5984240" y="3862705"/>
            <a:ext cx="4675505" cy="1119505"/>
            <a:chOff x="1319" y="2363"/>
            <a:chExt cx="7363" cy="1763"/>
          </a:xfrm>
        </p:grpSpPr>
        <p:sp>
          <p:nvSpPr>
            <p:cNvPr id="80" name="任意多边形 79"/>
            <p:cNvSpPr/>
            <p:nvPr>
              <p:custDataLst>
                <p:tags r:id="rId20"/>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1" name="矩形 80"/>
            <p:cNvSpPr/>
            <p:nvPr>
              <p:custDataLst>
                <p:tags r:id="rId21"/>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2" name="椭圆 81"/>
            <p:cNvSpPr/>
            <p:nvPr>
              <p:custDataLst>
                <p:tags r:id="rId22"/>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3" name="Content Placeholder 2"/>
            <p:cNvSpPr txBox="1"/>
            <p:nvPr>
              <p:custDataLst>
                <p:tags r:id="rId23"/>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84" name="文本框 83"/>
            <p:cNvSpPr txBox="1"/>
            <p:nvPr>
              <p:custDataLst>
                <p:tags r:id="rId24"/>
              </p:custDataLst>
            </p:nvPr>
          </p:nvSpPr>
          <p:spPr>
            <a:xfrm>
              <a:off x="1876" y="2498"/>
              <a:ext cx="2848" cy="531"/>
            </a:xfrm>
            <a:prstGeom prst="rect">
              <a:avLst/>
            </a:prstGeom>
            <a:noFill/>
          </p:spPr>
          <p:txBody>
            <a:bodyPr wrap="squar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85" name="组合 84"/>
          <p:cNvGrpSpPr/>
          <p:nvPr>
            <p:custDataLst>
              <p:tags r:id="rId25"/>
            </p:custDataLst>
          </p:nvPr>
        </p:nvGrpSpPr>
        <p:grpSpPr>
          <a:xfrm>
            <a:off x="969645" y="5283200"/>
            <a:ext cx="4675505" cy="1119505"/>
            <a:chOff x="1319" y="2363"/>
            <a:chExt cx="7363" cy="1763"/>
          </a:xfrm>
        </p:grpSpPr>
        <p:sp>
          <p:nvSpPr>
            <p:cNvPr id="86" name="任意多边形 85"/>
            <p:cNvSpPr/>
            <p:nvPr>
              <p:custDataLst>
                <p:tags r:id="rId26"/>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7" name="矩形 86"/>
            <p:cNvSpPr/>
            <p:nvPr>
              <p:custDataLst>
                <p:tags r:id="rId27"/>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8" name="椭圆 87"/>
            <p:cNvSpPr/>
            <p:nvPr>
              <p:custDataLst>
                <p:tags r:id="rId28"/>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9" name="Content Placeholder 2"/>
            <p:cNvSpPr txBox="1"/>
            <p:nvPr>
              <p:custDataLst>
                <p:tags r:id="rId29"/>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0" name="文本框 89"/>
            <p:cNvSpPr txBox="1"/>
            <p:nvPr>
              <p:custDataLst>
                <p:tags r:id="rId30"/>
              </p:custDataLst>
            </p:nvPr>
          </p:nvSpPr>
          <p:spPr>
            <a:xfrm>
              <a:off x="1876" y="2498"/>
              <a:ext cx="2848" cy="531"/>
            </a:xfrm>
            <a:prstGeom prst="rect">
              <a:avLst/>
            </a:prstGeom>
            <a:noFill/>
          </p:spPr>
          <p:txBody>
            <a:bodyPr wrap="squar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91" name="组合 90"/>
          <p:cNvGrpSpPr/>
          <p:nvPr>
            <p:custDataLst>
              <p:tags r:id="rId31"/>
            </p:custDataLst>
          </p:nvPr>
        </p:nvGrpSpPr>
        <p:grpSpPr>
          <a:xfrm>
            <a:off x="5984240" y="5288280"/>
            <a:ext cx="4675505" cy="1119505"/>
            <a:chOff x="1319" y="2363"/>
            <a:chExt cx="7363" cy="1763"/>
          </a:xfrm>
        </p:grpSpPr>
        <p:sp>
          <p:nvSpPr>
            <p:cNvPr id="92" name="任意多边形 91"/>
            <p:cNvSpPr/>
            <p:nvPr>
              <p:custDataLst>
                <p:tags r:id="rId3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3" name="矩形 92"/>
            <p:cNvSpPr/>
            <p:nvPr>
              <p:custDataLst>
                <p:tags r:id="rId3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椭圆 93"/>
            <p:cNvSpPr/>
            <p:nvPr>
              <p:custDataLst>
                <p:tags r:id="rId3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Content Placeholder 2"/>
            <p:cNvSpPr txBox="1"/>
            <p:nvPr>
              <p:custDataLst>
                <p:tags r:id="rId3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6" name="文本框 95"/>
            <p:cNvSpPr txBox="1"/>
            <p:nvPr>
              <p:custDataLst>
                <p:tags r:id="rId36"/>
              </p:custDataLst>
            </p:nvPr>
          </p:nvSpPr>
          <p:spPr>
            <a:xfrm>
              <a:off x="1876" y="2498"/>
              <a:ext cx="2848" cy="531"/>
            </a:xfrm>
            <a:prstGeom prst="rect">
              <a:avLst/>
            </a:prstGeom>
            <a:noFill/>
          </p:spPr>
          <p:txBody>
            <a:bodyPr wrap="squar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sp>
        <p:nvSpPr>
          <p:cNvPr id="98" name="任意多边形 97"/>
          <p:cNvSpPr/>
          <p:nvPr>
            <p:custDataLst>
              <p:tags r:id="rId37"/>
            </p:custDataLst>
          </p:nvPr>
        </p:nvSpPr>
        <p:spPr>
          <a:xfrm>
            <a:off x="4904105" y="4267835"/>
            <a:ext cx="389890" cy="29146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9" name="任意多边形 98"/>
          <p:cNvSpPr/>
          <p:nvPr>
            <p:custDataLst>
              <p:tags r:id="rId38"/>
            </p:custDataLst>
          </p:nvPr>
        </p:nvSpPr>
        <p:spPr>
          <a:xfrm>
            <a:off x="4906645" y="5625465"/>
            <a:ext cx="390525" cy="42735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7" name="任意多边形 96"/>
          <p:cNvSpPr/>
          <p:nvPr>
            <p:custDataLst>
              <p:tags r:id="rId39"/>
            </p:custDataLst>
          </p:nvPr>
        </p:nvSpPr>
        <p:spPr>
          <a:xfrm>
            <a:off x="9942830" y="2895600"/>
            <a:ext cx="344170" cy="309245"/>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pic>
        <p:nvPicPr>
          <p:cNvPr id="100" name="图片 15" descr="C:\Users\Administrator\Desktop\网址.svg网址"/>
          <p:cNvPicPr>
            <a:picLocks noChangeAspect="1"/>
          </p:cNvPicPr>
          <p:nvPr>
            <p:custDataLst>
              <p:tags r:id="rId40"/>
            </p:custDataLst>
          </p:nvPr>
        </p:nvPicPr>
        <p:blipFill>
          <a:blip r:embed="rId41">
            <a:extLst>
              <a:ext uri="{96DAC541-7B7A-43D3-8B79-37D633B846F1}">
                <asvg:svgBlip xmlns:asvg="http://schemas.microsoft.com/office/drawing/2016/SVG/main" r:embed="rId42"/>
              </a:ext>
            </a:extLst>
          </a:blip>
          <a:srcRect/>
          <a:stretch>
            <a:fillRect/>
          </a:stretch>
        </p:blipFill>
        <p:spPr>
          <a:xfrm>
            <a:off x="4904105" y="2848610"/>
            <a:ext cx="393065" cy="393065"/>
          </a:xfrm>
          <a:prstGeom prst="rect">
            <a:avLst/>
          </a:prstGeom>
        </p:spPr>
      </p:pic>
      <p:sp>
        <p:nvSpPr>
          <p:cNvPr id="285" name="任意多边形 284"/>
          <p:cNvSpPr/>
          <p:nvPr>
            <p:custDataLst>
              <p:tags r:id="rId43"/>
            </p:custDataLst>
          </p:nvPr>
        </p:nvSpPr>
        <p:spPr>
          <a:xfrm>
            <a:off x="9900285" y="4199255"/>
            <a:ext cx="429895" cy="42989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01" name="任意多边形 100"/>
          <p:cNvSpPr/>
          <p:nvPr>
            <p:custDataLst>
              <p:tags r:id="rId44"/>
            </p:custDataLst>
          </p:nvPr>
        </p:nvSpPr>
        <p:spPr>
          <a:xfrm>
            <a:off x="9909810" y="5625465"/>
            <a:ext cx="420370" cy="35369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001" h="2507">
                <a:moveTo>
                  <a:pt x="5" y="2351"/>
                </a:moveTo>
                <a:lnTo>
                  <a:pt x="5" y="2346"/>
                </a:lnTo>
                <a:cubicBezTo>
                  <a:pt x="3" y="2261"/>
                  <a:pt x="89" y="2192"/>
                  <a:pt x="158" y="2194"/>
                </a:cubicBezTo>
                <a:lnTo>
                  <a:pt x="162" y="2194"/>
                </a:lnTo>
                <a:lnTo>
                  <a:pt x="163" y="2194"/>
                </a:lnTo>
                <a:cubicBezTo>
                  <a:pt x="171" y="2194"/>
                  <a:pt x="186" y="2196"/>
                  <a:pt x="185" y="2196"/>
                </a:cubicBezTo>
                <a:cubicBezTo>
                  <a:pt x="187" y="2195"/>
                  <a:pt x="197" y="2194"/>
                  <a:pt x="198" y="2194"/>
                </a:cubicBezTo>
                <a:lnTo>
                  <a:pt x="198" y="2194"/>
                </a:lnTo>
                <a:lnTo>
                  <a:pt x="2801" y="2194"/>
                </a:lnTo>
                <a:lnTo>
                  <a:pt x="2802" y="2194"/>
                </a:lnTo>
                <a:cubicBezTo>
                  <a:pt x="2808" y="2194"/>
                  <a:pt x="2818" y="2197"/>
                  <a:pt x="2817" y="2197"/>
                </a:cubicBezTo>
                <a:cubicBezTo>
                  <a:pt x="2824" y="2195"/>
                  <a:pt x="2840" y="2194"/>
                  <a:pt x="2843" y="2194"/>
                </a:cubicBezTo>
                <a:lnTo>
                  <a:pt x="2844" y="2194"/>
                </a:lnTo>
                <a:lnTo>
                  <a:pt x="2844" y="2194"/>
                </a:lnTo>
                <a:lnTo>
                  <a:pt x="2845" y="2194"/>
                </a:lnTo>
                <a:lnTo>
                  <a:pt x="2849" y="2194"/>
                </a:lnTo>
                <a:cubicBezTo>
                  <a:pt x="2935" y="2192"/>
                  <a:pt x="3003" y="2278"/>
                  <a:pt x="3001" y="2347"/>
                </a:cubicBezTo>
                <a:lnTo>
                  <a:pt x="3001" y="2351"/>
                </a:lnTo>
                <a:lnTo>
                  <a:pt x="3001" y="2355"/>
                </a:lnTo>
                <a:cubicBezTo>
                  <a:pt x="3004" y="2441"/>
                  <a:pt x="2917" y="2509"/>
                  <a:pt x="2848" y="2507"/>
                </a:cubicBezTo>
                <a:lnTo>
                  <a:pt x="2845" y="2507"/>
                </a:lnTo>
                <a:lnTo>
                  <a:pt x="2843" y="2507"/>
                </a:lnTo>
                <a:lnTo>
                  <a:pt x="2842" y="2507"/>
                </a:lnTo>
                <a:cubicBezTo>
                  <a:pt x="2833" y="2507"/>
                  <a:pt x="2818" y="2505"/>
                  <a:pt x="2817" y="2505"/>
                </a:cubicBezTo>
                <a:cubicBezTo>
                  <a:pt x="2815" y="2506"/>
                  <a:pt x="2804" y="2507"/>
                  <a:pt x="2802" y="2507"/>
                </a:cubicBezTo>
                <a:lnTo>
                  <a:pt x="2801" y="2507"/>
                </a:lnTo>
                <a:lnTo>
                  <a:pt x="2801" y="2507"/>
                </a:lnTo>
                <a:lnTo>
                  <a:pt x="198" y="2507"/>
                </a:lnTo>
                <a:lnTo>
                  <a:pt x="197" y="2507"/>
                </a:lnTo>
                <a:cubicBezTo>
                  <a:pt x="192" y="2507"/>
                  <a:pt x="184" y="2505"/>
                  <a:pt x="185" y="2505"/>
                </a:cubicBezTo>
                <a:cubicBezTo>
                  <a:pt x="180" y="2506"/>
                  <a:pt x="165" y="2507"/>
                  <a:pt x="163" y="2507"/>
                </a:cubicBezTo>
                <a:lnTo>
                  <a:pt x="162" y="2507"/>
                </a:lnTo>
                <a:lnTo>
                  <a:pt x="162" y="2507"/>
                </a:lnTo>
                <a:lnTo>
                  <a:pt x="162" y="2507"/>
                </a:lnTo>
                <a:lnTo>
                  <a:pt x="157" y="2507"/>
                </a:lnTo>
                <a:cubicBezTo>
                  <a:pt x="72" y="2510"/>
                  <a:pt x="3" y="2423"/>
                  <a:pt x="5" y="2354"/>
                </a:cubicBezTo>
                <a:lnTo>
                  <a:pt x="5" y="2351"/>
                </a:lnTo>
                <a:close/>
                <a:moveTo>
                  <a:pt x="0" y="333"/>
                </a:moveTo>
                <a:lnTo>
                  <a:pt x="0" y="325"/>
                </a:lnTo>
                <a:cubicBezTo>
                  <a:pt x="-5" y="142"/>
                  <a:pt x="179" y="-4"/>
                  <a:pt x="325" y="0"/>
                </a:cubicBezTo>
                <a:lnTo>
                  <a:pt x="333" y="0"/>
                </a:lnTo>
                <a:lnTo>
                  <a:pt x="2668" y="0"/>
                </a:lnTo>
                <a:lnTo>
                  <a:pt x="2676" y="0"/>
                </a:lnTo>
                <a:cubicBezTo>
                  <a:pt x="2859" y="-5"/>
                  <a:pt x="3005" y="179"/>
                  <a:pt x="3001" y="325"/>
                </a:cubicBezTo>
                <a:lnTo>
                  <a:pt x="3001" y="333"/>
                </a:lnTo>
                <a:lnTo>
                  <a:pt x="3001" y="1667"/>
                </a:lnTo>
                <a:lnTo>
                  <a:pt x="3001" y="1675"/>
                </a:lnTo>
                <a:cubicBezTo>
                  <a:pt x="3006" y="1858"/>
                  <a:pt x="2822" y="2004"/>
                  <a:pt x="2676" y="2000"/>
                </a:cubicBezTo>
                <a:lnTo>
                  <a:pt x="2668" y="2000"/>
                </a:lnTo>
                <a:lnTo>
                  <a:pt x="333" y="2000"/>
                </a:lnTo>
                <a:lnTo>
                  <a:pt x="325" y="2000"/>
                </a:lnTo>
                <a:cubicBezTo>
                  <a:pt x="142" y="2005"/>
                  <a:pt x="-4" y="1821"/>
                  <a:pt x="0" y="1675"/>
                </a:cubicBezTo>
                <a:lnTo>
                  <a:pt x="0" y="1667"/>
                </a:lnTo>
                <a:lnTo>
                  <a:pt x="0" y="333"/>
                </a:lnTo>
                <a:close/>
                <a:moveTo>
                  <a:pt x="276" y="495"/>
                </a:moveTo>
                <a:lnTo>
                  <a:pt x="276" y="489"/>
                </a:lnTo>
                <a:cubicBezTo>
                  <a:pt x="272" y="350"/>
                  <a:pt x="411" y="240"/>
                  <a:pt x="522" y="243"/>
                </a:cubicBezTo>
                <a:lnTo>
                  <a:pt x="528" y="243"/>
                </a:lnTo>
                <a:lnTo>
                  <a:pt x="2473" y="243"/>
                </a:lnTo>
                <a:lnTo>
                  <a:pt x="2479" y="243"/>
                </a:lnTo>
                <a:cubicBezTo>
                  <a:pt x="2618" y="239"/>
                  <a:pt x="2728" y="378"/>
                  <a:pt x="2725" y="489"/>
                </a:cubicBezTo>
                <a:lnTo>
                  <a:pt x="2725" y="495"/>
                </a:lnTo>
                <a:lnTo>
                  <a:pt x="2725" y="1505"/>
                </a:lnTo>
                <a:lnTo>
                  <a:pt x="2725" y="1511"/>
                </a:lnTo>
                <a:cubicBezTo>
                  <a:pt x="2729" y="1650"/>
                  <a:pt x="2590" y="1760"/>
                  <a:pt x="2479" y="1757"/>
                </a:cubicBezTo>
                <a:lnTo>
                  <a:pt x="2473" y="1757"/>
                </a:lnTo>
                <a:lnTo>
                  <a:pt x="528" y="1757"/>
                </a:lnTo>
                <a:lnTo>
                  <a:pt x="522" y="1757"/>
                </a:lnTo>
                <a:cubicBezTo>
                  <a:pt x="383" y="1761"/>
                  <a:pt x="273" y="1622"/>
                  <a:pt x="276" y="1511"/>
                </a:cubicBezTo>
                <a:lnTo>
                  <a:pt x="276" y="1505"/>
                </a:lnTo>
                <a:lnTo>
                  <a:pt x="276" y="495"/>
                </a:lnTo>
                <a:close/>
                <a:moveTo>
                  <a:pt x="1331" y="367"/>
                </a:moveTo>
                <a:cubicBezTo>
                  <a:pt x="1332" y="367"/>
                  <a:pt x="1340" y="366"/>
                  <a:pt x="1340" y="366"/>
                </a:cubicBezTo>
                <a:lnTo>
                  <a:pt x="1340" y="366"/>
                </a:lnTo>
                <a:lnTo>
                  <a:pt x="1669" y="366"/>
                </a:lnTo>
                <a:cubicBezTo>
                  <a:pt x="1672" y="366"/>
                  <a:pt x="1677" y="367"/>
                  <a:pt x="1676" y="367"/>
                </a:cubicBezTo>
                <a:lnTo>
                  <a:pt x="1678" y="366"/>
                </a:lnTo>
                <a:lnTo>
                  <a:pt x="1681" y="366"/>
                </a:lnTo>
                <a:lnTo>
                  <a:pt x="1684" y="366"/>
                </a:lnTo>
                <a:lnTo>
                  <a:pt x="1687" y="366"/>
                </a:lnTo>
                <a:lnTo>
                  <a:pt x="1690" y="366"/>
                </a:lnTo>
                <a:cubicBezTo>
                  <a:pt x="1752" y="364"/>
                  <a:pt x="1801" y="426"/>
                  <a:pt x="1799" y="475"/>
                </a:cubicBezTo>
                <a:lnTo>
                  <a:pt x="1799" y="478"/>
                </a:lnTo>
                <a:lnTo>
                  <a:pt x="1799" y="481"/>
                </a:lnTo>
                <a:cubicBezTo>
                  <a:pt x="1801" y="543"/>
                  <a:pt x="1739" y="592"/>
                  <a:pt x="1690" y="590"/>
                </a:cubicBezTo>
                <a:cubicBezTo>
                  <a:pt x="1685" y="590"/>
                  <a:pt x="1672" y="589"/>
                  <a:pt x="1675" y="589"/>
                </a:cubicBezTo>
                <a:lnTo>
                  <a:pt x="1674" y="589"/>
                </a:lnTo>
                <a:lnTo>
                  <a:pt x="1673" y="590"/>
                </a:lnTo>
                <a:lnTo>
                  <a:pt x="1671" y="590"/>
                </a:lnTo>
                <a:lnTo>
                  <a:pt x="1670" y="590"/>
                </a:lnTo>
                <a:lnTo>
                  <a:pt x="1669" y="590"/>
                </a:lnTo>
                <a:lnTo>
                  <a:pt x="1340" y="590"/>
                </a:lnTo>
                <a:lnTo>
                  <a:pt x="1339" y="590"/>
                </a:lnTo>
                <a:cubicBezTo>
                  <a:pt x="1336" y="590"/>
                  <a:pt x="1331" y="589"/>
                  <a:pt x="1331" y="589"/>
                </a:cubicBezTo>
                <a:cubicBezTo>
                  <a:pt x="1326" y="590"/>
                  <a:pt x="1316" y="590"/>
                  <a:pt x="1315" y="590"/>
                </a:cubicBezTo>
                <a:lnTo>
                  <a:pt x="1314" y="590"/>
                </a:lnTo>
                <a:lnTo>
                  <a:pt x="1314" y="590"/>
                </a:lnTo>
                <a:lnTo>
                  <a:pt x="1311" y="590"/>
                </a:lnTo>
                <a:cubicBezTo>
                  <a:pt x="1250" y="592"/>
                  <a:pt x="1201" y="530"/>
                  <a:pt x="1202" y="481"/>
                </a:cubicBezTo>
                <a:lnTo>
                  <a:pt x="1202" y="478"/>
                </a:lnTo>
                <a:lnTo>
                  <a:pt x="1202" y="475"/>
                </a:lnTo>
                <a:cubicBezTo>
                  <a:pt x="1200" y="414"/>
                  <a:pt x="1262" y="365"/>
                  <a:pt x="1311" y="366"/>
                </a:cubicBezTo>
                <a:lnTo>
                  <a:pt x="1314" y="366"/>
                </a:lnTo>
                <a:lnTo>
                  <a:pt x="1315" y="366"/>
                </a:lnTo>
                <a:cubicBezTo>
                  <a:pt x="1322" y="366"/>
                  <a:pt x="1332" y="367"/>
                  <a:pt x="1331" y="3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 name="文本框 8" descr="7b0a202020202262756c6c6574223a20227b5c2263617465676f727949645c223a5c225c222c5c2274656d706c61746549645c223a32303233313538357d220a7d0a"/>
          <p:cNvSpPr txBox="1"/>
          <p:nvPr/>
        </p:nvSpPr>
        <p:spPr>
          <a:xfrm>
            <a:off x="840105" y="579120"/>
            <a:ext cx="9994265" cy="1770380"/>
          </a:xfrm>
          <a:prstGeom prst="rect">
            <a:avLst/>
          </a:prstGeom>
          <a:noFill/>
        </p:spPr>
        <p:txBody>
          <a:bodyPr wrap="square" rtlCol="0" anchor="t">
            <a:noAutofit/>
          </a:bodyPr>
          <a:p>
            <a:pPr lvl="0" indent="0" algn="l" eaLnBrk="1" hangingPunct="1">
              <a:lnSpc>
                <a:spcPct val="140000"/>
              </a:lnSpc>
              <a:buClrTx/>
              <a:buSzTx/>
              <a:buFont typeface="Wingdings" panose="05000000000000000000" charset="0"/>
              <a:buBlip>
                <a:blip r:embed="rId4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写明文件修订主要原因</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p>
            <a:pPr lvl="0" indent="0" algn="l" eaLnBrk="1" hangingPunct="1">
              <a:lnSpc>
                <a:spcPct val="140000"/>
              </a:lnSpc>
              <a:buClrTx/>
              <a:buSzTx/>
              <a:buFont typeface="Wingdings" panose="05000000000000000000" charset="0"/>
              <a:buNone/>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（请说明此次修改有无增加研究的预期风险、有无降低研究参与者的预期受益、有无增加研究参与者参加研究的持续时间或花费、是否需要研究参与者重新签署知情同意书）</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p>
            <a:pPr marL="457200" indent="-457200">
              <a:buFont typeface="Arial" panose="020B0604020202020204" pitchFamily="34" charset="0"/>
              <a:buBlip>
                <a:blip r:embed="rId45"/>
              </a:buBlip>
            </a:pP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a:p>
            <a:pPr indent="0">
              <a:buFont typeface="Arial" panose="020B0604020202020204" pitchFamily="34" charset="0"/>
              <a:buNone/>
            </a:pP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
        <p:nvSpPr>
          <p:cNvPr id="15" name="文本框 14" descr="7b0a202020202262756c6c6574223a20227b5c2263617465676f727949645c223a5c225c222c5c2274656d706c61746549645c223a32303233313538357d220a7d0a"/>
          <p:cNvSpPr txBox="1"/>
          <p:nvPr/>
        </p:nvSpPr>
        <p:spPr>
          <a:xfrm>
            <a:off x="133985" y="106680"/>
            <a:ext cx="4400550" cy="450850"/>
          </a:xfrm>
          <a:prstGeom prst="rect">
            <a:avLst/>
          </a:prstGeom>
          <a:noFill/>
        </p:spPr>
        <p:txBody>
          <a:bodyPr wrap="square" rtlCol="0">
            <a:noAutofit/>
          </a:bodyPr>
          <a:p>
            <a:pPr>
              <a:buBlip>
                <a:blip r:embed="rId4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全文带星号的提示性文字要删除！</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p:txBody>
      </p:sp>
    </p:spTree>
    <p:custDataLst>
      <p:tags r:id="rId4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伦理委员会批件</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27090" y="-1461770"/>
            <a:ext cx="335915" cy="397002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文本框 2"/>
          <p:cNvSpPr txBox="1"/>
          <p:nvPr/>
        </p:nvSpPr>
        <p:spPr>
          <a:xfrm>
            <a:off x="5427345" y="3251835"/>
            <a:ext cx="1592580" cy="645160"/>
          </a:xfrm>
          <a:prstGeom prst="rect">
            <a:avLst/>
          </a:prstGeom>
          <a:noFill/>
        </p:spPr>
        <p:txBody>
          <a:bodyPr wrap="none" rtlCol="0">
            <a:spAutoFit/>
          </a:bodyPr>
          <a:p>
            <a:r>
              <a:rPr lang="zh-CN" altLang="en-US" sz="3600" b="1" spc="100">
                <a:solidFill>
                  <a:schemeClr val="bg1"/>
                </a:solidFill>
                <a:uFillTx/>
              </a:rPr>
              <a:t>关键字</a:t>
            </a:r>
            <a:endParaRPr lang="zh-CN" altLang="en-US" sz="3600" b="1" spc="100">
              <a:solidFill>
                <a:schemeClr val="bg1"/>
              </a:solidFill>
              <a:uFillTx/>
            </a:endParaRPr>
          </a:p>
        </p:txBody>
      </p:sp>
      <p:sp>
        <p:nvSpPr>
          <p:cNvPr id="7" name="文本框 6"/>
          <p:cNvSpPr txBox="1"/>
          <p:nvPr/>
        </p:nvSpPr>
        <p:spPr>
          <a:xfrm>
            <a:off x="850900" y="954405"/>
            <a:ext cx="6096000" cy="414020"/>
          </a:xfrm>
          <a:prstGeom prst="rect">
            <a:avLst/>
          </a:prstGeom>
          <a:noFill/>
        </p:spPr>
        <p:txBody>
          <a:bodyPr wrap="square" rtlCol="0" anchor="t">
            <a:spAutoFit/>
          </a:bodyPr>
          <a:p>
            <a:pPr marL="457200" indent="-457200" algn="l">
              <a:buClrTx/>
              <a:buSzTx/>
              <a:buFont typeface="Arial" panose="020B0604020202020204" pitchFamily="34"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我院上次伦理委员会审批件-- 插入图片</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方案修订对比表</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27090" y="-1461770"/>
            <a:ext cx="335915" cy="397002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文本框 2"/>
          <p:cNvSpPr txBox="1"/>
          <p:nvPr/>
        </p:nvSpPr>
        <p:spPr>
          <a:xfrm>
            <a:off x="5427345" y="3251835"/>
            <a:ext cx="1592580" cy="645160"/>
          </a:xfrm>
          <a:prstGeom prst="rect">
            <a:avLst/>
          </a:prstGeom>
          <a:noFill/>
        </p:spPr>
        <p:txBody>
          <a:bodyPr wrap="none" rtlCol="0">
            <a:spAutoFit/>
          </a:bodyPr>
          <a:p>
            <a:r>
              <a:rPr lang="zh-CN" altLang="en-US" sz="3600" b="1" spc="100">
                <a:solidFill>
                  <a:schemeClr val="bg1"/>
                </a:solidFill>
                <a:uFillTx/>
              </a:rPr>
              <a:t>关键字</a:t>
            </a:r>
            <a:endParaRPr lang="zh-CN" altLang="en-US" sz="3600" b="1" spc="100">
              <a:solidFill>
                <a:schemeClr val="bg1"/>
              </a:solidFill>
              <a:uFillTx/>
            </a:endParaRPr>
          </a:p>
        </p:txBody>
      </p:sp>
      <p:sp>
        <p:nvSpPr>
          <p:cNvPr id="7" name="文本框 6"/>
          <p:cNvSpPr txBox="1"/>
          <p:nvPr/>
        </p:nvSpPr>
        <p:spPr>
          <a:xfrm>
            <a:off x="850900" y="808990"/>
            <a:ext cx="6096000" cy="414020"/>
          </a:xfrm>
          <a:prstGeom prst="rect">
            <a:avLst/>
          </a:prstGeom>
          <a:noFill/>
        </p:spPr>
        <p:txBody>
          <a:bodyPr wrap="square" rtlCol="0" anchor="t">
            <a:spAutoFit/>
          </a:bodyPr>
          <a:p>
            <a:pPr marL="457200" indent="-457200" algn="l">
              <a:buClrTx/>
              <a:buSzTx/>
              <a:buFont typeface="Arial" panose="020B0604020202020204" pitchFamily="34"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如涉及方案修改</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graphicFrame>
        <p:nvGraphicFramePr>
          <p:cNvPr id="2" name="表格 1"/>
          <p:cNvGraphicFramePr/>
          <p:nvPr>
            <p:custDataLst>
              <p:tags r:id="rId2"/>
            </p:custDataLst>
          </p:nvPr>
        </p:nvGraphicFramePr>
        <p:xfrm>
          <a:off x="422275" y="1341755"/>
          <a:ext cx="11302365" cy="5210810"/>
        </p:xfrm>
        <a:graphic>
          <a:graphicData uri="http://schemas.openxmlformats.org/drawingml/2006/table">
            <a:tbl>
              <a:tblPr firstRow="1" bandRow="1">
                <a:tableStyleId>{5940675A-B579-460E-94D1-54222C63F5DA}</a:tableStyleId>
              </a:tblPr>
              <a:tblGrid>
                <a:gridCol w="3745230"/>
                <a:gridCol w="4135120"/>
                <a:gridCol w="3422015"/>
              </a:tblGrid>
              <a:tr h="617855">
                <a:tc>
                  <a:txBody>
                    <a:bodyPr/>
                    <a:p>
                      <a:pPr indent="0" algn="ctr">
                        <a:buNone/>
                      </a:pP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原方案</a:t>
                      </a:r>
                      <a:r>
                        <a:rPr lang="en-US" sz="2400" b="1">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1.0</a:t>
                      </a: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版</a:t>
                      </a:r>
                      <a:endParaRPr lang="en-US"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修改后方案</a:t>
                      </a:r>
                      <a:r>
                        <a:rPr lang="en-US" sz="2400" b="1">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2.0</a:t>
                      </a: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版</a:t>
                      </a:r>
                      <a:endParaRPr lang="en-US"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修改理由</a:t>
                      </a:r>
                      <a:endParaRPr lang="en-US"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31620">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1.</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1.</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 </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30350">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2.</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2.</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 </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30985">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3.</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3.</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知情同意书修订对比表</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46140" y="-2033905"/>
            <a:ext cx="335915" cy="511556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文本框 2"/>
          <p:cNvSpPr txBox="1"/>
          <p:nvPr/>
        </p:nvSpPr>
        <p:spPr>
          <a:xfrm>
            <a:off x="5427345" y="3251835"/>
            <a:ext cx="1592580" cy="645160"/>
          </a:xfrm>
          <a:prstGeom prst="rect">
            <a:avLst/>
          </a:prstGeom>
          <a:noFill/>
        </p:spPr>
        <p:txBody>
          <a:bodyPr wrap="none" rtlCol="0">
            <a:spAutoFit/>
          </a:bodyPr>
          <a:p>
            <a:r>
              <a:rPr lang="zh-CN" altLang="en-US" sz="3600" b="1" spc="100">
                <a:solidFill>
                  <a:schemeClr val="bg1"/>
                </a:solidFill>
                <a:uFillTx/>
              </a:rPr>
              <a:t>关键字</a:t>
            </a:r>
            <a:endParaRPr lang="zh-CN" altLang="en-US" sz="3600" b="1" spc="100">
              <a:solidFill>
                <a:schemeClr val="bg1"/>
              </a:solidFill>
              <a:uFillTx/>
            </a:endParaRPr>
          </a:p>
        </p:txBody>
      </p:sp>
      <p:sp>
        <p:nvSpPr>
          <p:cNvPr id="7" name="文本框 6"/>
          <p:cNvSpPr txBox="1"/>
          <p:nvPr/>
        </p:nvSpPr>
        <p:spPr>
          <a:xfrm>
            <a:off x="850900" y="808990"/>
            <a:ext cx="6096000" cy="414020"/>
          </a:xfrm>
          <a:prstGeom prst="rect">
            <a:avLst/>
          </a:prstGeom>
          <a:noFill/>
        </p:spPr>
        <p:txBody>
          <a:bodyPr wrap="square" rtlCol="0" anchor="t">
            <a:spAutoFit/>
          </a:bodyPr>
          <a:p>
            <a:pPr marL="457200" indent="-457200" algn="l">
              <a:buClrTx/>
              <a:buSzTx/>
              <a:buFont typeface="Arial" panose="020B0604020202020204" pitchFamily="34"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如涉及知情同意书修改</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graphicFrame>
        <p:nvGraphicFramePr>
          <p:cNvPr id="8" name="表格 7"/>
          <p:cNvGraphicFramePr/>
          <p:nvPr>
            <p:custDataLst>
              <p:tags r:id="rId2"/>
            </p:custDataLst>
          </p:nvPr>
        </p:nvGraphicFramePr>
        <p:xfrm>
          <a:off x="422275" y="1376680"/>
          <a:ext cx="11274425" cy="5114925"/>
        </p:xfrm>
        <a:graphic>
          <a:graphicData uri="http://schemas.openxmlformats.org/drawingml/2006/table">
            <a:tbl>
              <a:tblPr firstRow="1" bandRow="1">
                <a:tableStyleId>{5940675A-B579-460E-94D1-54222C63F5DA}</a:tableStyleId>
              </a:tblPr>
              <a:tblGrid>
                <a:gridCol w="3736340"/>
                <a:gridCol w="4124960"/>
                <a:gridCol w="3413125"/>
              </a:tblGrid>
              <a:tr h="606425">
                <a:tc>
                  <a:txBody>
                    <a:bodyPr/>
                    <a:p>
                      <a:pPr indent="0" algn="ctr">
                        <a:buNone/>
                      </a:pP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原</a:t>
                      </a:r>
                      <a:r>
                        <a:rPr lang="zh-CN" altLang="en-US" sz="2400" b="1">
                          <a:solidFill>
                            <a:schemeClr val="tx1"/>
                          </a:solidFill>
                          <a:latin typeface="宋体" panose="02010600030101010101" pitchFamily="2" charset="-122"/>
                          <a:ea typeface="宋体" panose="02010600030101010101" pitchFamily="2" charset="-122"/>
                          <a:cs typeface="宋体" panose="02010600030101010101" pitchFamily="2" charset="-122"/>
                        </a:rPr>
                        <a:t>知情同意书</a:t>
                      </a:r>
                      <a:r>
                        <a:rPr lang="en-US" sz="2400" b="1">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1.0</a:t>
                      </a: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版</a:t>
                      </a:r>
                      <a:endParaRPr lang="en-US"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修改后</a:t>
                      </a:r>
                      <a:r>
                        <a:rPr lang="zh-CN" altLang="en-US" sz="2400" b="1">
                          <a:solidFill>
                            <a:schemeClr val="tx1"/>
                          </a:solidFill>
                          <a:latin typeface="宋体" panose="02010600030101010101" pitchFamily="2" charset="-122"/>
                          <a:ea typeface="宋体" panose="02010600030101010101" pitchFamily="2" charset="-122"/>
                          <a:cs typeface="宋体" panose="02010600030101010101" pitchFamily="2" charset="-122"/>
                        </a:rPr>
                        <a:t>知情同意书</a:t>
                      </a:r>
                      <a:r>
                        <a:rPr lang="en-US" sz="2400" b="1">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2.0</a:t>
                      </a: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版</a:t>
                      </a:r>
                      <a:endParaRPr lang="en-US"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修改理由</a:t>
                      </a:r>
                      <a:endParaRPr lang="en-US"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03045">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1.</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1.</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 </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02410">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2.</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2.</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 </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03045">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3.</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3.</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其他文件修订对比表</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46140" y="-2033905"/>
            <a:ext cx="335915" cy="511556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文本框 2"/>
          <p:cNvSpPr txBox="1"/>
          <p:nvPr/>
        </p:nvSpPr>
        <p:spPr>
          <a:xfrm>
            <a:off x="5427345" y="3251835"/>
            <a:ext cx="1592580" cy="645160"/>
          </a:xfrm>
          <a:prstGeom prst="rect">
            <a:avLst/>
          </a:prstGeom>
          <a:noFill/>
        </p:spPr>
        <p:txBody>
          <a:bodyPr wrap="none" rtlCol="0">
            <a:spAutoFit/>
          </a:bodyPr>
          <a:p>
            <a:r>
              <a:rPr lang="zh-CN" altLang="en-US" sz="3600" b="1" spc="100">
                <a:solidFill>
                  <a:schemeClr val="bg1"/>
                </a:solidFill>
                <a:uFillTx/>
              </a:rPr>
              <a:t>关键字</a:t>
            </a:r>
            <a:endParaRPr lang="zh-CN" altLang="en-US" sz="3600" b="1" spc="100">
              <a:solidFill>
                <a:schemeClr val="bg1"/>
              </a:solidFill>
              <a:uFillTx/>
            </a:endParaRPr>
          </a:p>
        </p:txBody>
      </p:sp>
      <p:sp>
        <p:nvSpPr>
          <p:cNvPr id="7" name="文本框 6"/>
          <p:cNvSpPr txBox="1"/>
          <p:nvPr/>
        </p:nvSpPr>
        <p:spPr>
          <a:xfrm>
            <a:off x="850900" y="808990"/>
            <a:ext cx="6096000" cy="414020"/>
          </a:xfrm>
          <a:prstGeom prst="rect">
            <a:avLst/>
          </a:prstGeom>
          <a:noFill/>
        </p:spPr>
        <p:txBody>
          <a:bodyPr wrap="square" rtlCol="0" anchor="t">
            <a:spAutoFit/>
          </a:bodyPr>
          <a:p>
            <a:pPr marL="457200" indent="-457200" algn="l">
              <a:buClrTx/>
              <a:buSzTx/>
              <a:buFont typeface="Arial" panose="020B0604020202020204" pitchFamily="34"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如涉及</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graphicFrame>
        <p:nvGraphicFramePr>
          <p:cNvPr id="2" name="表格 1"/>
          <p:cNvGraphicFramePr/>
          <p:nvPr>
            <p:custDataLst>
              <p:tags r:id="rId2"/>
            </p:custDataLst>
          </p:nvPr>
        </p:nvGraphicFramePr>
        <p:xfrm>
          <a:off x="311785" y="1400810"/>
          <a:ext cx="11410315" cy="5200650"/>
        </p:xfrm>
        <a:graphic>
          <a:graphicData uri="http://schemas.openxmlformats.org/drawingml/2006/table">
            <a:tbl>
              <a:tblPr firstRow="1" bandRow="1">
                <a:tableStyleId>{5940675A-B579-460E-94D1-54222C63F5DA}</a:tableStyleId>
              </a:tblPr>
              <a:tblGrid>
                <a:gridCol w="3781425"/>
                <a:gridCol w="4173855"/>
                <a:gridCol w="3455035"/>
              </a:tblGrid>
              <a:tr h="615950">
                <a:tc>
                  <a:txBody>
                    <a:bodyPr/>
                    <a:p>
                      <a:pPr indent="0" algn="ctr">
                        <a:buNone/>
                      </a:pP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原 ***  </a:t>
                      </a:r>
                      <a:r>
                        <a:rPr lang="en-US" sz="2400" b="1">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1.0</a:t>
                      </a: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版</a:t>
                      </a:r>
                      <a:endParaRPr lang="en-US"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修改后 ***  </a:t>
                      </a:r>
                      <a:r>
                        <a:rPr lang="en-US" sz="2400" b="1">
                          <a:solidFill>
                            <a:schemeClr val="tx1"/>
                          </a:solidFill>
                          <a:highlight>
                            <a:srgbClr val="FFFF00"/>
                          </a:highlight>
                          <a:latin typeface="宋体" panose="02010600030101010101" pitchFamily="2" charset="-122"/>
                          <a:ea typeface="宋体" panose="02010600030101010101" pitchFamily="2" charset="-122"/>
                          <a:cs typeface="宋体" panose="02010600030101010101" pitchFamily="2" charset="-122"/>
                        </a:rPr>
                        <a:t>2.0</a:t>
                      </a: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版</a:t>
                      </a:r>
                      <a:endParaRPr lang="en-US"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a:solidFill>
                            <a:schemeClr val="tx1"/>
                          </a:solidFill>
                          <a:latin typeface="宋体" panose="02010600030101010101" pitchFamily="2" charset="-122"/>
                          <a:ea typeface="宋体" panose="02010600030101010101" pitchFamily="2" charset="-122"/>
                          <a:cs typeface="宋体" panose="02010600030101010101" pitchFamily="2" charset="-122"/>
                        </a:rPr>
                        <a:t>修改理由</a:t>
                      </a:r>
                      <a:endParaRPr lang="en-US"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28445">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1.</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1.</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 </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27810">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2.</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2.</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 </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28445">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3.</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chemeClr val="tx1"/>
                          </a:solidFill>
                          <a:latin typeface="宋体" panose="02010600030101010101" pitchFamily="2" charset="-122"/>
                          <a:ea typeface="宋体" panose="02010600030101010101" pitchFamily="2" charset="-122"/>
                          <a:cs typeface="宋体" panose="02010600030101010101" pitchFamily="2" charset="-122"/>
                        </a:rPr>
                        <a:t>3.</a:t>
                      </a: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2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其他文件说明</a:t>
            </a:r>
            <a:r>
              <a:rPr lang="zh-CN" altLang="en-US" sz="2800" b="1">
                <a:solidFill>
                  <a:srgbClr val="FF0000"/>
                </a:solidFill>
                <a:effectLst>
                  <a:outerShdw blurRad="38100" dist="38100" dir="2700000" algn="tl">
                    <a:srgbClr val="000000">
                      <a:alpha val="43137"/>
                    </a:srgbClr>
                  </a:outerShdw>
                </a:effectLst>
                <a:latin typeface="+mj-ea"/>
                <a:ea typeface="+mj-ea"/>
                <a:sym typeface="+mn-ea"/>
              </a:rPr>
              <a:t>（如需要）</a:t>
            </a:r>
            <a:endParaRPr lang="zh-CN" altLang="en-US" sz="2800" b="1">
              <a:solidFill>
                <a:srgbClr val="FF0000"/>
              </a:solidFill>
              <a:effectLst>
                <a:outerShdw blurRad="38100" dist="38100" dir="2700000" algn="tl">
                  <a:srgbClr val="000000">
                    <a:alpha val="43137"/>
                  </a:srgbClr>
                </a:outerShdw>
              </a:effectLst>
              <a:latin typeface="+mj-ea"/>
              <a:ea typeface="+mj-ea"/>
              <a:sym typeface="+mn-ea"/>
            </a:endParaRPr>
          </a:p>
        </p:txBody>
      </p:sp>
      <p:grpSp>
        <p:nvGrpSpPr>
          <p:cNvPr id="4" name="组合 3"/>
          <p:cNvGrpSpPr/>
          <p:nvPr/>
        </p:nvGrpSpPr>
        <p:grpSpPr>
          <a:xfrm rot="16200000">
            <a:off x="5803900" y="-2105025"/>
            <a:ext cx="351155" cy="521716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 name="矩形 1"/>
          <p:cNvSpPr/>
          <p:nvPr/>
        </p:nvSpPr>
        <p:spPr>
          <a:xfrm>
            <a:off x="1200150" y="1749425"/>
            <a:ext cx="4648200" cy="1626235"/>
          </a:xfrm>
          <a:prstGeom prst="rect">
            <a:avLst/>
          </a:prstGeom>
          <a:no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3" name="矩形 2"/>
          <p:cNvSpPr/>
          <p:nvPr/>
        </p:nvSpPr>
        <p:spPr>
          <a:xfrm>
            <a:off x="6343650" y="1749425"/>
            <a:ext cx="4648200" cy="1626235"/>
          </a:xfrm>
          <a:prstGeom prst="rect">
            <a:avLst/>
          </a:prstGeom>
          <a:no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 name="矩形 5"/>
          <p:cNvSpPr/>
          <p:nvPr/>
        </p:nvSpPr>
        <p:spPr>
          <a:xfrm>
            <a:off x="1200150" y="3743960"/>
            <a:ext cx="4648200" cy="1626235"/>
          </a:xfrm>
          <a:prstGeom prst="rect">
            <a:avLst/>
          </a:prstGeom>
          <a:no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7" name="矩形 6"/>
          <p:cNvSpPr/>
          <p:nvPr/>
        </p:nvSpPr>
        <p:spPr>
          <a:xfrm>
            <a:off x="6343650" y="3743325"/>
            <a:ext cx="4648200" cy="1626235"/>
          </a:xfrm>
          <a:prstGeom prst="rect">
            <a:avLst/>
          </a:prstGeom>
          <a:no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8" name="椭圆 7"/>
          <p:cNvSpPr/>
          <p:nvPr/>
        </p:nvSpPr>
        <p:spPr>
          <a:xfrm>
            <a:off x="1390650" y="2166542"/>
            <a:ext cx="792000" cy="79200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9" name="椭圆 8"/>
          <p:cNvSpPr/>
          <p:nvPr/>
        </p:nvSpPr>
        <p:spPr>
          <a:xfrm>
            <a:off x="1390650" y="4160442"/>
            <a:ext cx="792000" cy="79200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10" name="椭圆 9"/>
          <p:cNvSpPr/>
          <p:nvPr/>
        </p:nvSpPr>
        <p:spPr>
          <a:xfrm>
            <a:off x="6559550" y="2166542"/>
            <a:ext cx="792000" cy="79200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11" name="椭圆 10"/>
          <p:cNvSpPr/>
          <p:nvPr/>
        </p:nvSpPr>
        <p:spPr>
          <a:xfrm>
            <a:off x="6559550" y="4160442"/>
            <a:ext cx="792000" cy="79200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nvGrpSpPr>
          <p:cNvPr id="45" name="组合 44"/>
          <p:cNvGrpSpPr/>
          <p:nvPr/>
        </p:nvGrpSpPr>
        <p:grpSpPr>
          <a:xfrm>
            <a:off x="2311400" y="2156460"/>
            <a:ext cx="2984500" cy="953783"/>
            <a:chOff x="3490" y="6405"/>
            <a:chExt cx="2340" cy="1756"/>
          </a:xfrm>
        </p:grpSpPr>
        <p:sp>
          <p:nvSpPr>
            <p:cNvPr id="29"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7" name="文本框 46"/>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2" name="组合 11"/>
          <p:cNvGrpSpPr/>
          <p:nvPr/>
        </p:nvGrpSpPr>
        <p:grpSpPr>
          <a:xfrm>
            <a:off x="7556500" y="2156460"/>
            <a:ext cx="2984500" cy="953783"/>
            <a:chOff x="3490" y="6405"/>
            <a:chExt cx="2340" cy="1756"/>
          </a:xfrm>
        </p:grpSpPr>
        <p:sp>
          <p:nvSpPr>
            <p:cNvPr id="13"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14" name="文本框 13"/>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5" name="组合 14"/>
          <p:cNvGrpSpPr/>
          <p:nvPr/>
        </p:nvGrpSpPr>
        <p:grpSpPr>
          <a:xfrm>
            <a:off x="2311400" y="4100195"/>
            <a:ext cx="2984500" cy="953783"/>
            <a:chOff x="3490" y="6405"/>
            <a:chExt cx="2340" cy="1756"/>
          </a:xfrm>
        </p:grpSpPr>
        <p:sp>
          <p:nvSpPr>
            <p:cNvPr id="17"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18" name="文本框 17"/>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9" name="组合 18"/>
          <p:cNvGrpSpPr/>
          <p:nvPr/>
        </p:nvGrpSpPr>
        <p:grpSpPr>
          <a:xfrm>
            <a:off x="7556500" y="4100195"/>
            <a:ext cx="2984500" cy="953783"/>
            <a:chOff x="3490" y="6405"/>
            <a:chExt cx="2340" cy="1756"/>
          </a:xfrm>
        </p:grpSpPr>
        <p:sp>
          <p:nvSpPr>
            <p:cNvPr id="20"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22" name="文本框 21"/>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sp>
        <p:nvSpPr>
          <p:cNvPr id="68" name="任意多边形 67"/>
          <p:cNvSpPr/>
          <p:nvPr/>
        </p:nvSpPr>
        <p:spPr>
          <a:xfrm>
            <a:off x="1605915" y="2400300"/>
            <a:ext cx="361315" cy="325120"/>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3" name="任意多边形 62"/>
          <p:cNvSpPr/>
          <p:nvPr/>
        </p:nvSpPr>
        <p:spPr>
          <a:xfrm>
            <a:off x="6735205" y="2342198"/>
            <a:ext cx="440690" cy="440690"/>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9" name="任意多边形 68"/>
          <p:cNvSpPr/>
          <p:nvPr/>
        </p:nvSpPr>
        <p:spPr>
          <a:xfrm>
            <a:off x="1605675" y="4358323"/>
            <a:ext cx="361950" cy="39624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4" name="任意多边形 63"/>
          <p:cNvSpPr/>
          <p:nvPr/>
        </p:nvSpPr>
        <p:spPr>
          <a:xfrm>
            <a:off x="6767590" y="4415790"/>
            <a:ext cx="375920" cy="28130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44128/Desktop/微信图片_20240814151954.jpg微信图片_20240814151954"/>
          <p:cNvPicPr>
            <a:picLocks noChangeAspect="1"/>
          </p:cNvPicPr>
          <p:nvPr/>
        </p:nvPicPr>
        <p:blipFill>
          <a:blip r:embed="rId1"/>
          <a:srcRect/>
          <a:stretch>
            <a:fillRect/>
          </a:stretch>
        </p:blipFill>
        <p:spPr>
          <a:xfrm>
            <a:off x="5393055" y="6985"/>
            <a:ext cx="9139555" cy="6851015"/>
          </a:xfrm>
          <a:prstGeom prst="rect">
            <a:avLst/>
          </a:prstGeom>
        </p:spPr>
      </p:pic>
      <p:sp>
        <p:nvSpPr>
          <p:cNvPr id="5" name="矩形 4"/>
          <p:cNvSpPr/>
          <p:nvPr/>
        </p:nvSpPr>
        <p:spPr>
          <a:xfrm flipV="1">
            <a:off x="0" y="0"/>
            <a:ext cx="6857365" cy="6858000"/>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副标题 17"/>
          <p:cNvSpPr>
            <a:spLocks noGrp="1"/>
          </p:cNvSpPr>
          <p:nvPr>
            <p:ph type="subTitle" idx="1"/>
            <p:custDataLst>
              <p:tags r:id="rId2"/>
            </p:custDataLst>
          </p:nvPr>
        </p:nvSpPr>
        <p:spPr>
          <a:xfrm>
            <a:off x="857885" y="2862580"/>
            <a:ext cx="8763000" cy="998855"/>
          </a:xfrm>
        </p:spPr>
        <p:txBody>
          <a:bodyPr>
            <a:noAutofit/>
          </a:bodyPr>
          <a:p>
            <a:pPr algn="l">
              <a:lnSpc>
                <a:spcPct val="100000"/>
              </a:lnSpc>
            </a:pPr>
            <a:r>
              <a:rPr lang="zh-CN" altLang="en-US" sz="6000" b="1" spc="400">
                <a:solidFill>
                  <a:schemeClr val="bg1"/>
                </a:solidFill>
                <a:effectLst/>
                <a:latin typeface="+中文标题" charset="0"/>
                <a:ea typeface="+mj-ea"/>
                <a:cs typeface="汉仪雅酷黑 95W" panose="020B0A04020202020204" charset="-122"/>
                <a:sym typeface="+mn-ea"/>
              </a:rPr>
              <a:t>敬请指正</a:t>
            </a:r>
            <a:r>
              <a:rPr lang="zh-CN" altLang="en-US" sz="6000" b="1" spc="400">
                <a:solidFill>
                  <a:schemeClr val="bg1"/>
                </a:solidFill>
                <a:effectLst/>
                <a:uFillTx/>
                <a:latin typeface="+中文标题" charset="0"/>
                <a:ea typeface="+mj-ea"/>
                <a:cs typeface="汉仪雅酷黑 95W" panose="020B0A04020202020204" charset="-122"/>
              </a:rPr>
              <a:t>！</a:t>
            </a:r>
            <a:endParaRPr lang="zh-CN" altLang="en-US" sz="6000" b="1" spc="400">
              <a:solidFill>
                <a:schemeClr val="bg1"/>
              </a:solidFill>
              <a:effectLst/>
              <a:uFillTx/>
              <a:latin typeface="+中文标题" charset="0"/>
              <a:ea typeface="+mj-ea"/>
              <a:cs typeface="汉仪雅酷黑 95W" panose="020B0A04020202020204" charset="-122"/>
            </a:endParaRPr>
          </a:p>
        </p:txBody>
      </p:sp>
      <p:sp>
        <p:nvSpPr>
          <p:cNvPr id="6" name="矩形 5"/>
          <p:cNvSpPr/>
          <p:nvPr/>
        </p:nvSpPr>
        <p:spPr>
          <a:xfrm>
            <a:off x="944245" y="4279900"/>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LOGO01（反白） - 副本"/>
          <p:cNvPicPr>
            <a:picLocks noChangeAspect="1"/>
          </p:cNvPicPr>
          <p:nvPr/>
        </p:nvPicPr>
        <p:blipFill>
          <a:blip r:embed="rId3"/>
          <a:stretch>
            <a:fillRect/>
          </a:stretch>
        </p:blipFill>
        <p:spPr>
          <a:xfrm>
            <a:off x="857885" y="1842135"/>
            <a:ext cx="3863975" cy="655320"/>
          </a:xfrm>
          <a:prstGeom prst="rect">
            <a:avLst/>
          </a:prstGeom>
        </p:spPr>
      </p:pic>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04.2,&quot;left&quot;:416.85,&quot;top&quot;:25.6,&quot;width&quot;:543.15}"/>
</p:tagLst>
</file>

<file path=ppt/tags/tag65.xml><?xml version="1.0" encoding="utf-8"?>
<p:tagLst xmlns:p="http://schemas.openxmlformats.org/presentationml/2006/main">
  <p:tag name="KSO_WM_BEAUTIFY_FLAG" val="#wm#"/>
  <p:tag name="KSO_WM_UNIT_TYPE" val="l_h_a"/>
  <p:tag name="KSO_WM_UNIT_INDEX" val="1_1_1"/>
  <p:tag name="KSO_WM_UNIT_ID" val="diagram19882022_6*l_h_a*1_1_1"/>
  <p:tag name="KSO_WM_TEMPLATE_INDEX" val="19882022"/>
  <p:tag name="KSO_WM_TAG_VERSION" val="2.0"/>
  <p:tag name="KSO_WM_DIAGRAM_GROUP_CODE" val="l1-1"/>
  <p:tag name="KSO_WM_DIAGRAM_VIRTUALLY_FRAME" val="{&quot;height&quot;:504.2,&quot;left&quot;:416.85,&quot;top&quot;:25.6,&quot;width&quot;:543.15}"/>
</p:tagLst>
</file>

<file path=ppt/tags/tag66.xml><?xml version="1.0" encoding="utf-8"?>
<p:tagLst xmlns:p="http://schemas.openxmlformats.org/presentationml/2006/main">
  <p:tag name="KSO_WM_BEAUTIFY_FLAG" val="#wm#"/>
  <p:tag name="KSO_WM_UNIT_TYPE" val="l_h_i"/>
  <p:tag name="KSO_WM_UNIT_INDEX" val="1_1_2"/>
  <p:tag name="KSO_WM_UNIT_ID" val="diagram19882022_6*l_h_i*1_1_2"/>
  <p:tag name="KSO_WM_TEMPLATE_INDEX" val="19882022"/>
  <p:tag name="KSO_WM_TAG_VERSION" val="2.0"/>
  <p:tag name="KSO_WM_DIAGRAM_GROUP_CODE" val="l1-1"/>
  <p:tag name="KSO_WM_DIAGRAM_VIRTUALLY_FRAME" val="{&quot;height&quot;:504.2,&quot;left&quot;:416.85,&quot;top&quot;:25.6,&quot;width&quot;:543.15}"/>
</p:tagLst>
</file>

<file path=ppt/tags/tag67.xml><?xml version="1.0" encoding="utf-8"?>
<p:tagLst xmlns:p="http://schemas.openxmlformats.org/presentationml/2006/main">
  <p:tag name="KSO_WM_BEAUTIFY_FLAG" val="#wm#"/>
  <p:tag name="KSO_WM_UNIT_TYPE" val="l_h_i"/>
  <p:tag name="KSO_WM_UNIT_INDEX" val="1_1_1"/>
  <p:tag name="KSO_WM_UNIT_ID" val="diagram19882022_6*l_h_i*1_1_1"/>
  <p:tag name="KSO_WM_TEMPLATE_INDEX" val="19882022"/>
  <p:tag name="KSO_WM_TAG_VERSION" val="2.0"/>
  <p:tag name="KSO_WM_DIAGRAM_GROUP_CODE" val="l1-1"/>
  <p:tag name="KSO_WM_UNIT_SUBTYPE" val="d"/>
  <p:tag name="KSO_WM_DIAGRAM_VIRTUALLY_FRAME" val="{&quot;height&quot;:504.2,&quot;left&quot;:416.85,&quot;top&quot;:25.6,&quot;width&quot;:543.15}"/>
</p:tagLst>
</file>

<file path=ppt/tags/tag68.xml><?xml version="1.0" encoding="utf-8"?>
<p:tagLst xmlns:p="http://schemas.openxmlformats.org/presentationml/2006/main">
  <p:tag name="KSO_WM_DIAGRAM_VIRTUALLY_FRAME" val="{&quot;height&quot;:504.2,&quot;left&quot;:416.85,&quot;top&quot;:25.6,&quot;width&quot;:543.15}"/>
</p:tagLst>
</file>

<file path=ppt/tags/tag69.xml><?xml version="1.0" encoding="utf-8"?>
<p:tagLst xmlns:p="http://schemas.openxmlformats.org/presentationml/2006/main">
  <p:tag name="KSO_WM_BEAUTIFY_FLAG" val="#wm#"/>
  <p:tag name="KSO_WM_UNIT_TYPE" val="l_h_a"/>
  <p:tag name="KSO_WM_UNIT_INDEX" val="1_2_1"/>
  <p:tag name="KSO_WM_UNIT_ID" val="diagram19882022_6*l_h_a*1_2_1"/>
  <p:tag name="KSO_WM_TEMPLATE_INDEX" val="19882022"/>
  <p:tag name="KSO_WM_TAG_VERSION" val="2.0"/>
  <p:tag name="KSO_WM_DIAGRAM_GROUP_CODE" val="l1-1"/>
  <p:tag name="KSO_WM_DIAGRAM_VIRTUALLY_FRAME" val="{&quot;height&quot;:504.2,&quot;left&quot;:416.85,&quot;top&quot;:25.6,&quot;width&quot;:543.15}"/>
</p:tagLst>
</file>

<file path=ppt/tags/tag70.xml><?xml version="1.0" encoding="utf-8"?>
<p:tagLst xmlns:p="http://schemas.openxmlformats.org/presentationml/2006/main">
  <p:tag name="KSO_WM_BEAUTIFY_FLAG" val="#wm#"/>
  <p:tag name="KSO_WM_UNIT_TYPE" val="l_h_i"/>
  <p:tag name="KSO_WM_UNIT_INDEX" val="1_2_2"/>
  <p:tag name="KSO_WM_UNIT_ID" val="diagram19882022_6*l_h_i*1_2_2"/>
  <p:tag name="KSO_WM_TEMPLATE_INDEX" val="19882022"/>
  <p:tag name="KSO_WM_TAG_VERSION" val="2.0"/>
  <p:tag name="KSO_WM_DIAGRAM_GROUP_CODE" val="l1-1"/>
  <p:tag name="KSO_WM_DIAGRAM_VIRTUALLY_FRAME" val="{&quot;height&quot;:504.2,&quot;left&quot;:416.85,&quot;top&quot;:25.6,&quot;width&quot;:543.15}"/>
</p:tagLst>
</file>

<file path=ppt/tags/tag71.xml><?xml version="1.0" encoding="utf-8"?>
<p:tagLst xmlns:p="http://schemas.openxmlformats.org/presentationml/2006/main">
  <p:tag name="KSO_WM_BEAUTIFY_FLAG" val="#wm#"/>
  <p:tag name="KSO_WM_UNIT_TYPE" val="l_h_i"/>
  <p:tag name="KSO_WM_UNIT_INDEX" val="1_2_1"/>
  <p:tag name="KSO_WM_UNIT_ID" val="diagram19882022_6*l_h_i*1_2_1"/>
  <p:tag name="KSO_WM_TEMPLATE_INDEX" val="19882022"/>
  <p:tag name="KSO_WM_TAG_VERSION" val="2.0"/>
  <p:tag name="KSO_WM_DIAGRAM_GROUP_CODE" val="l1-1"/>
  <p:tag name="KSO_WM_UNIT_SUBTYPE" val="d"/>
  <p:tag name="KSO_WM_DIAGRAM_VIRTUALLY_FRAME" val="{&quot;height&quot;:504.2,&quot;left&quot;:416.85,&quot;top&quot;:25.6,&quot;width&quot;:543.15}"/>
</p:tagLst>
</file>

<file path=ppt/tags/tag72.xml><?xml version="1.0" encoding="utf-8"?>
<p:tagLst xmlns:p="http://schemas.openxmlformats.org/presentationml/2006/main">
  <p:tag name="KSO_WM_DIAGRAM_VIRTUALLY_FRAME" val="{&quot;height&quot;:504.2,&quot;left&quot;:416.85,&quot;top&quot;:25.6,&quot;width&quot;:543.15}"/>
</p:tagLst>
</file>

<file path=ppt/tags/tag73.xml><?xml version="1.0" encoding="utf-8"?>
<p:tagLst xmlns:p="http://schemas.openxmlformats.org/presentationml/2006/main">
  <p:tag name="KSO_WM_BEAUTIFY_FLAG" val="#wm#"/>
  <p:tag name="KSO_WM_UNIT_TYPE" val="l_h_a"/>
  <p:tag name="KSO_WM_UNIT_INDEX" val="1_3_1"/>
  <p:tag name="KSO_WM_UNIT_ID" val="diagram19882022_6*l_h_a*1_3_1"/>
  <p:tag name="KSO_WM_TEMPLATE_INDEX" val="19882022"/>
  <p:tag name="KSO_WM_TAG_VERSION" val="2.0"/>
  <p:tag name="KSO_WM_DIAGRAM_GROUP_CODE" val="l1-1"/>
  <p:tag name="KSO_WM_DIAGRAM_VIRTUALLY_FRAME" val="{&quot;height&quot;:504.2,&quot;left&quot;:416.85,&quot;top&quot;:25.6,&quot;width&quot;:543.15}"/>
</p:tagLst>
</file>

<file path=ppt/tags/tag74.xml><?xml version="1.0" encoding="utf-8"?>
<p:tagLst xmlns:p="http://schemas.openxmlformats.org/presentationml/2006/main">
  <p:tag name="KSO_WM_BEAUTIFY_FLAG" val="#wm#"/>
  <p:tag name="KSO_WM_UNIT_TYPE" val="l_h_i"/>
  <p:tag name="KSO_WM_UNIT_INDEX" val="1_3_2"/>
  <p:tag name="KSO_WM_UNIT_ID" val="diagram19882022_6*l_h_i*1_3_2"/>
  <p:tag name="KSO_WM_TEMPLATE_INDEX" val="19882022"/>
  <p:tag name="KSO_WM_TAG_VERSION" val="2.0"/>
  <p:tag name="KSO_WM_DIAGRAM_GROUP_CODE" val="l1-1"/>
  <p:tag name="KSO_WM_DIAGRAM_VIRTUALLY_FRAME" val="{&quot;height&quot;:504.2,&quot;left&quot;:416.85,&quot;top&quot;:25.6,&quot;width&quot;:543.15}"/>
</p:tagLst>
</file>

<file path=ppt/tags/tag75.xml><?xml version="1.0" encoding="utf-8"?>
<p:tagLst xmlns:p="http://schemas.openxmlformats.org/presentationml/2006/main">
  <p:tag name="KSO_WM_BEAUTIFY_FLAG" val="#wm#"/>
  <p:tag name="KSO_WM_UNIT_TYPE" val="l_h_i"/>
  <p:tag name="KSO_WM_UNIT_INDEX" val="1_3_1"/>
  <p:tag name="KSO_WM_UNIT_ID" val="diagram19882022_6*l_h_i*1_3_1"/>
  <p:tag name="KSO_WM_TEMPLATE_INDEX" val="19882022"/>
  <p:tag name="KSO_WM_TAG_VERSION" val="2.0"/>
  <p:tag name="KSO_WM_DIAGRAM_GROUP_CODE" val="l1-1"/>
  <p:tag name="KSO_WM_UNIT_SUBTYPE" val="d"/>
  <p:tag name="KSO_WM_DIAGRAM_VIRTUALLY_FRAME" val="{&quot;height&quot;:504.2,&quot;left&quot;:416.85,&quot;top&quot;:25.6,&quot;width&quot;:543.15}"/>
</p:tagLst>
</file>

<file path=ppt/tags/tag76.xml><?xml version="1.0" encoding="utf-8"?>
<p:tagLst xmlns:p="http://schemas.openxmlformats.org/presentationml/2006/main">
  <p:tag name="KSO_WM_DIAGRAM_VIRTUALLY_FRAME" val="{&quot;height&quot;:504.2,&quot;left&quot;:416.85,&quot;top&quot;:25.6,&quot;width&quot;:543.15}"/>
</p:tagLst>
</file>

<file path=ppt/tags/tag77.xml><?xml version="1.0" encoding="utf-8"?>
<p:tagLst xmlns:p="http://schemas.openxmlformats.org/presentationml/2006/main">
  <p:tag name="KSO_WM_BEAUTIFY_FLAG" val="#wm#"/>
  <p:tag name="KSO_WM_UNIT_TYPE" val="l_h_a"/>
  <p:tag name="KSO_WM_UNIT_INDEX" val="1_4_1"/>
  <p:tag name="KSO_WM_UNIT_ID" val="diagram19882022_6*l_h_a*1_4_1"/>
  <p:tag name="KSO_WM_TEMPLATE_INDEX" val="19882022"/>
  <p:tag name="KSO_WM_TAG_VERSION" val="2.0"/>
  <p:tag name="KSO_WM_DIAGRAM_GROUP_CODE" val="l1-1"/>
  <p:tag name="KSO_WM_DIAGRAM_VIRTUALLY_FRAME" val="{&quot;height&quot;:504.2,&quot;left&quot;:416.85,&quot;top&quot;:25.6,&quot;width&quot;:543.15}"/>
</p:tagLst>
</file>

<file path=ppt/tags/tag78.xml><?xml version="1.0" encoding="utf-8"?>
<p:tagLst xmlns:p="http://schemas.openxmlformats.org/presentationml/2006/main">
  <p:tag name="KSO_WM_BEAUTIFY_FLAG" val="#wm#"/>
  <p:tag name="KSO_WM_UNIT_TYPE" val="l_h_i"/>
  <p:tag name="KSO_WM_UNIT_INDEX" val="1_4_2"/>
  <p:tag name="KSO_WM_UNIT_ID" val="diagram19882022_6*l_h_i*1_4_2"/>
  <p:tag name="KSO_WM_TEMPLATE_INDEX" val="19882022"/>
  <p:tag name="KSO_WM_TAG_VERSION" val="2.0"/>
  <p:tag name="KSO_WM_DIAGRAM_GROUP_CODE" val="l1-1"/>
  <p:tag name="KSO_WM_DIAGRAM_VIRTUALLY_FRAME" val="{&quot;height&quot;:504.2,&quot;left&quot;:416.85,&quot;top&quot;:25.6,&quot;width&quot;:543.15}"/>
</p:tagLst>
</file>

<file path=ppt/tags/tag79.xml><?xml version="1.0" encoding="utf-8"?>
<p:tagLst xmlns:p="http://schemas.openxmlformats.org/presentationml/2006/main">
  <p:tag name="KSO_WM_BEAUTIFY_FLAG" val="#wm#"/>
  <p:tag name="KSO_WM_UNIT_TYPE" val="l_h_i"/>
  <p:tag name="KSO_WM_UNIT_INDEX" val="1_4_1"/>
  <p:tag name="KSO_WM_UNIT_ID" val="diagram19882022_6*l_h_i*1_4_1"/>
  <p:tag name="KSO_WM_TEMPLATE_INDEX" val="19882022"/>
  <p:tag name="KSO_WM_TAG_VERSION" val="2.0"/>
  <p:tag name="KSO_WM_DIAGRAM_GROUP_CODE" val="l1-1"/>
  <p:tag name="KSO_WM_UNIT_SUBTYPE" val="d"/>
  <p:tag name="KSO_WM_DIAGRAM_VIRTUALLY_FRAME" val="{&quot;height&quot;:504.2,&quot;left&quot;:416.85,&quot;top&quot;:25.6,&quot;width&quot;:543.15}"/>
</p:tagLst>
</file>

<file path=ppt/tags/tag80.xml><?xml version="1.0" encoding="utf-8"?>
<p:tagLst xmlns:p="http://schemas.openxmlformats.org/presentationml/2006/main">
  <p:tag name="KSO_WM_DIAGRAM_VIRTUALLY_FRAME" val="{&quot;height&quot;:504.2,&quot;left&quot;:416.85,&quot;top&quot;:25.6,&quot;width&quot;:543.15}"/>
</p:tagLst>
</file>

<file path=ppt/tags/tag81.xml><?xml version="1.0" encoding="utf-8"?>
<p:tagLst xmlns:p="http://schemas.openxmlformats.org/presentationml/2006/main">
  <p:tag name="KSO_WM_BEAUTIFY_FLAG" val="#wm#"/>
  <p:tag name="KSO_WM_UNIT_TYPE" val="l_h_a"/>
  <p:tag name="KSO_WM_UNIT_INDEX" val="1_5_1"/>
  <p:tag name="KSO_WM_UNIT_ID" val="diagram19882022_6*l_h_a*1_5_1"/>
  <p:tag name="KSO_WM_TEMPLATE_INDEX" val="19882022"/>
  <p:tag name="KSO_WM_TAG_VERSION" val="2.0"/>
  <p:tag name="KSO_WM_DIAGRAM_GROUP_CODE" val="l1-1"/>
  <p:tag name="KSO_WM_DIAGRAM_VIRTUALLY_FRAME" val="{&quot;height&quot;:504.2,&quot;left&quot;:416.85,&quot;top&quot;:25.6,&quot;width&quot;:543.15}"/>
</p:tagLst>
</file>

<file path=ppt/tags/tag82.xml><?xml version="1.0" encoding="utf-8"?>
<p:tagLst xmlns:p="http://schemas.openxmlformats.org/presentationml/2006/main">
  <p:tag name="KSO_WM_BEAUTIFY_FLAG" val="#wm#"/>
  <p:tag name="KSO_WM_UNIT_TYPE" val="l_h_i"/>
  <p:tag name="KSO_WM_UNIT_INDEX" val="1_5_2"/>
  <p:tag name="KSO_WM_UNIT_ID" val="diagram19882022_6*l_h_i*1_5_2"/>
  <p:tag name="KSO_WM_TEMPLATE_INDEX" val="19882022"/>
  <p:tag name="KSO_WM_TAG_VERSION" val="2.0"/>
  <p:tag name="KSO_WM_DIAGRAM_GROUP_CODE" val="l1-1"/>
  <p:tag name="KSO_WM_DIAGRAM_VIRTUALLY_FRAME" val="{&quot;height&quot;:504.2,&quot;left&quot;:416.85,&quot;top&quot;:25.6,&quot;width&quot;:543.15}"/>
</p:tagLst>
</file>

<file path=ppt/tags/tag83.xml><?xml version="1.0" encoding="utf-8"?>
<p:tagLst xmlns:p="http://schemas.openxmlformats.org/presentationml/2006/main">
  <p:tag name="KSO_WM_BEAUTIFY_FLAG" val="#wm#"/>
  <p:tag name="KSO_WM_UNIT_TYPE" val="l_h_i"/>
  <p:tag name="KSO_WM_UNIT_INDEX" val="1_5_1"/>
  <p:tag name="KSO_WM_UNIT_ID" val="diagram19882022_6*l_h_i*1_5_1"/>
  <p:tag name="KSO_WM_TEMPLATE_INDEX" val="19882022"/>
  <p:tag name="KSO_WM_TAG_VERSION" val="2.0"/>
  <p:tag name="KSO_WM_DIAGRAM_GROUP_CODE" val="l1-1"/>
  <p:tag name="KSO_WM_UNIT_SUBTYPE" val="d"/>
  <p:tag name="KSO_WM_DIAGRAM_VIRTUALLY_FRAME" val="{&quot;height&quot;:504.2,&quot;left&quot;:416.85,&quot;top&quot;:25.6,&quot;width&quot;:543.15}"/>
</p:tagLst>
</file>

<file path=ppt/tags/tag84.xml><?xml version="1.0" encoding="utf-8"?>
<p:tagLst xmlns:p="http://schemas.openxmlformats.org/presentationml/2006/main">
  <p:tag name="KSO_WM_DIAGRAM_VIRTUALLY_FRAME" val="{&quot;height&quot;:504.2,&quot;left&quot;:416.85,&quot;top&quot;:25.6,&quot;width&quot;:543.15}"/>
</p:tagLst>
</file>

<file path=ppt/tags/tag85.xml><?xml version="1.0" encoding="utf-8"?>
<p:tagLst xmlns:p="http://schemas.openxmlformats.org/presentationml/2006/main">
  <p:tag name="KSO_WM_BEAUTIFY_FLAG" val="#wm#"/>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504.2,&quot;left&quot;:416.85,&quot;top&quot;:25.6,&quot;width&quot;:543.15}"/>
</p:tagLst>
</file>

<file path=ppt/tags/tag86.xml><?xml version="1.0" encoding="utf-8"?>
<p:tagLst xmlns:p="http://schemas.openxmlformats.org/presentationml/2006/main">
  <p:tag name="KSO_WM_BEAUTIFY_FLAG" val="#wm#"/>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504.2,&quot;left&quot;:416.85,&quot;top&quot;:25.6,&quot;width&quot;:543.15}"/>
</p:tagLst>
</file>

<file path=ppt/tags/tag87.xml><?xml version="1.0" encoding="utf-8"?>
<p:tagLst xmlns:p="http://schemas.openxmlformats.org/presentationml/2006/main">
  <p:tag name="KSO_WM_BEAUTIFY_FLAG" val="#wm#"/>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504.2,&quot;left&quot;:416.85,&quot;top&quot;:25.6,&quot;width&quot;:543.15}"/>
</p:tagLst>
</file>

<file path=ppt/tags/tag8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p="http://schemas.openxmlformats.org/presentationml/2006/main">
  <p:tag name="KSO_WM_DIAGRAM_VIRTUALLY_FRAME" val="{&quot;height&quot;:308.85,&quot;left&quot;:76.35,&quot;top&quot;:195.7,&quot;width&quot;:763}"/>
</p:tagLst>
</file>

<file path=ppt/tags/tag90.xml><?xml version="1.0" encoding="utf-8"?>
<p:tagLst xmlns:p="http://schemas.openxmlformats.org/presentationml/2006/main">
  <p:tag name="KSO_WM_DIAGRAM_VIRTUALLY_FRAME" val="{&quot;height&quot;:308.85,&quot;left&quot;:76.35,&quot;top&quot;:195.7,&quot;width&quot;:763}"/>
</p:tagLst>
</file>

<file path=ppt/tags/tag91.xml><?xml version="1.0" encoding="utf-8"?>
<p:tagLst xmlns:p="http://schemas.openxmlformats.org/presentationml/2006/main">
  <p:tag name="KSO_WM_DIAGRAM_VIRTUALLY_FRAME" val="{&quot;height&quot;:308.85,&quot;left&quot;:76.35,&quot;top&quot;:195.7,&quot;width&quot;:763}"/>
</p:tagLst>
</file>

<file path=ppt/tags/tag92.xml><?xml version="1.0" encoding="utf-8"?>
<p:tagLst xmlns:p="http://schemas.openxmlformats.org/presentationml/2006/main">
  <p:tag name="KSO_WM_DIAGRAM_VIRTUALLY_FRAME" val="{&quot;height&quot;:308.85,&quot;left&quot;:76.35,&quot;top&quot;:195.7,&quot;width&quot;:763}"/>
</p:tagLst>
</file>

<file path=ppt/tags/tag93.xml><?xml version="1.0" encoding="utf-8"?>
<p:tagLst xmlns:p="http://schemas.openxmlformats.org/presentationml/2006/main">
  <p:tag name="KSO_WM_DIAGRAM_VIRTUALLY_FRAME" val="{&quot;height&quot;:308.85,&quot;left&quot;:76.35,&quot;top&quot;:195.7,&quot;width&quot;:763}"/>
</p:tagLst>
</file>

<file path=ppt/tags/tag94.xml><?xml version="1.0" encoding="utf-8"?>
<p:tagLst xmlns:p="http://schemas.openxmlformats.org/presentationml/2006/main">
  <p:tag name="KSO_WM_DIAGRAM_VIRTUALLY_FRAME" val="{&quot;height&quot;:308.85,&quot;left&quot;:76.35,&quot;top&quot;:195.7,&quot;width&quot;:763}"/>
</p:tagLst>
</file>

<file path=ppt/tags/tag95.xml><?xml version="1.0" encoding="utf-8"?>
<p:tagLst xmlns:p="http://schemas.openxmlformats.org/presentationml/2006/main">
  <p:tag name="KSO_WM_DIAGRAM_VIRTUALLY_FRAME" val="{&quot;height&quot;:308.85,&quot;left&quot;:76.35,&quot;top&quot;:195.7,&quot;width&quot;:763}"/>
</p:tagLst>
</file>

<file path=ppt/tags/tag96.xml><?xml version="1.0" encoding="utf-8"?>
<p:tagLst xmlns:p="http://schemas.openxmlformats.org/presentationml/2006/main">
  <p:tag name="KSO_WM_DIAGRAM_VIRTUALLY_FRAME" val="{&quot;height&quot;:308.85,&quot;left&quot;:76.35,&quot;top&quot;:195.7,&quot;width&quot;:763}"/>
</p:tagLst>
</file>

<file path=ppt/tags/tag97.xml><?xml version="1.0" encoding="utf-8"?>
<p:tagLst xmlns:p="http://schemas.openxmlformats.org/presentationml/2006/main">
  <p:tag name="KSO_WM_DIAGRAM_VIRTUALLY_FRAME" val="{&quot;height&quot;:308.85,&quot;left&quot;:76.35,&quot;top&quot;:195.7,&quot;width&quot;:763}"/>
</p:tagLst>
</file>

<file path=ppt/tags/tag98.xml><?xml version="1.0" encoding="utf-8"?>
<p:tagLst xmlns:p="http://schemas.openxmlformats.org/presentationml/2006/main">
  <p:tag name="KSO_WM_DIAGRAM_VIRTUALLY_FRAME" val="{&quot;height&quot;:308.85,&quot;left&quot;:76.35,&quot;top&quot;:195.7,&quot;width&quot;:763}"/>
</p:tagLst>
</file>

<file path=ppt/tags/tag99.xml><?xml version="1.0" encoding="utf-8"?>
<p:tagLst xmlns:p="http://schemas.openxmlformats.org/presentationml/2006/main">
  <p:tag name="KSO_WM_DIAGRAM_VIRTUALLY_FRAME" val="{&quot;height&quot;:308.85,&quot;left&quot;:76.35,&quot;top&quot;:195.7,&quot;width&quot;:763}"/>
</p:tagLst>
</file>

<file path=ppt/tags/tag100.xml><?xml version="1.0" encoding="utf-8"?>
<p:tagLst xmlns:p="http://schemas.openxmlformats.org/presentationml/2006/main">
  <p:tag name="KSO_WM_DIAGRAM_VIRTUALLY_FRAME" val="{&quot;height&quot;:308.85,&quot;left&quot;:76.35,&quot;top&quot;:195.7,&quot;width&quot;:763}"/>
</p:tagLst>
</file>

<file path=ppt/tags/tag101.xml><?xml version="1.0" encoding="utf-8"?>
<p:tagLst xmlns:p="http://schemas.openxmlformats.org/presentationml/2006/main">
  <p:tag name="KSO_WM_DIAGRAM_VIRTUALLY_FRAME" val="{&quot;height&quot;:308.85,&quot;left&quot;:76.35,&quot;top&quot;:195.7,&quot;width&quot;:763}"/>
</p:tagLst>
</file>

<file path=ppt/tags/tag102.xml><?xml version="1.0" encoding="utf-8"?>
<p:tagLst xmlns:p="http://schemas.openxmlformats.org/presentationml/2006/main">
  <p:tag name="KSO_WM_DIAGRAM_VIRTUALLY_FRAME" val="{&quot;height&quot;:308.85,&quot;left&quot;:76.35,&quot;top&quot;:195.7,&quot;width&quot;:763}"/>
</p:tagLst>
</file>

<file path=ppt/tags/tag103.xml><?xml version="1.0" encoding="utf-8"?>
<p:tagLst xmlns:p="http://schemas.openxmlformats.org/presentationml/2006/main">
  <p:tag name="KSO_WM_DIAGRAM_VIRTUALLY_FRAME" val="{&quot;height&quot;:308.85,&quot;left&quot;:76.35,&quot;top&quot;:195.7,&quot;width&quot;:763}"/>
</p:tagLst>
</file>

<file path=ppt/tags/tag104.xml><?xml version="1.0" encoding="utf-8"?>
<p:tagLst xmlns:p="http://schemas.openxmlformats.org/presentationml/2006/main">
  <p:tag name="KSO_WM_DIAGRAM_VIRTUALLY_FRAME" val="{&quot;height&quot;:308.85,&quot;left&quot;:76.35,&quot;top&quot;:195.7,&quot;width&quot;:763}"/>
</p:tagLst>
</file>

<file path=ppt/tags/tag105.xml><?xml version="1.0" encoding="utf-8"?>
<p:tagLst xmlns:p="http://schemas.openxmlformats.org/presentationml/2006/main">
  <p:tag name="KSO_WM_DIAGRAM_VIRTUALLY_FRAME" val="{&quot;height&quot;:308.85,&quot;left&quot;:76.35,&quot;top&quot;:195.7,&quot;width&quot;:763}"/>
</p:tagLst>
</file>

<file path=ppt/tags/tag106.xml><?xml version="1.0" encoding="utf-8"?>
<p:tagLst xmlns:p="http://schemas.openxmlformats.org/presentationml/2006/main">
  <p:tag name="KSO_WM_DIAGRAM_VIRTUALLY_FRAME" val="{&quot;height&quot;:308.85,&quot;left&quot;:76.35,&quot;top&quot;:195.7,&quot;width&quot;:763}"/>
</p:tagLst>
</file>

<file path=ppt/tags/tag107.xml><?xml version="1.0" encoding="utf-8"?>
<p:tagLst xmlns:p="http://schemas.openxmlformats.org/presentationml/2006/main">
  <p:tag name="KSO_WM_DIAGRAM_VIRTUALLY_FRAME" val="{&quot;height&quot;:308.85,&quot;left&quot;:76.35,&quot;top&quot;:195.7,&quot;width&quot;:763}"/>
</p:tagLst>
</file>

<file path=ppt/tags/tag108.xml><?xml version="1.0" encoding="utf-8"?>
<p:tagLst xmlns:p="http://schemas.openxmlformats.org/presentationml/2006/main">
  <p:tag name="KSO_WM_DIAGRAM_VIRTUALLY_FRAME" val="{&quot;height&quot;:308.85,&quot;left&quot;:76.35,&quot;top&quot;:195.7,&quot;width&quot;:763}"/>
</p:tagLst>
</file>

<file path=ppt/tags/tag109.xml><?xml version="1.0" encoding="utf-8"?>
<p:tagLst xmlns:p="http://schemas.openxmlformats.org/presentationml/2006/main">
  <p:tag name="KSO_WM_DIAGRAM_VIRTUALLY_FRAME" val="{&quot;height&quot;:308.85,&quot;left&quot;:76.35,&quot;top&quot;:195.7,&quot;width&quot;:763}"/>
</p:tagLst>
</file>

<file path=ppt/tags/tag110.xml><?xml version="1.0" encoding="utf-8"?>
<p:tagLst xmlns:p="http://schemas.openxmlformats.org/presentationml/2006/main">
  <p:tag name="KSO_WM_DIAGRAM_VIRTUALLY_FRAME" val="{&quot;height&quot;:308.85,&quot;left&quot;:76.35,&quot;top&quot;:195.7,&quot;width&quot;:763}"/>
</p:tagLst>
</file>

<file path=ppt/tags/tag111.xml><?xml version="1.0" encoding="utf-8"?>
<p:tagLst xmlns:p="http://schemas.openxmlformats.org/presentationml/2006/main">
  <p:tag name="KSO_WM_DIAGRAM_VIRTUALLY_FRAME" val="{&quot;height&quot;:308.85,&quot;left&quot;:76.35,&quot;top&quot;:195.7,&quot;width&quot;:763}"/>
</p:tagLst>
</file>

<file path=ppt/tags/tag112.xml><?xml version="1.0" encoding="utf-8"?>
<p:tagLst xmlns:p="http://schemas.openxmlformats.org/presentationml/2006/main">
  <p:tag name="KSO_WM_DIAGRAM_VIRTUALLY_FRAME" val="{&quot;height&quot;:308.85,&quot;left&quot;:76.35,&quot;top&quot;:195.7,&quot;width&quot;:763}"/>
</p:tagLst>
</file>

<file path=ppt/tags/tag113.xml><?xml version="1.0" encoding="utf-8"?>
<p:tagLst xmlns:p="http://schemas.openxmlformats.org/presentationml/2006/main">
  <p:tag name="KSO_WM_DIAGRAM_VIRTUALLY_FRAME" val="{&quot;height&quot;:308.85,&quot;left&quot;:76.35,&quot;top&quot;:195.7,&quot;width&quot;:763}"/>
</p:tagLst>
</file>

<file path=ppt/tags/tag114.xml><?xml version="1.0" encoding="utf-8"?>
<p:tagLst xmlns:p="http://schemas.openxmlformats.org/presentationml/2006/main">
  <p:tag name="KSO_WM_DIAGRAM_VIRTUALLY_FRAME" val="{&quot;height&quot;:308.85,&quot;left&quot;:76.35,&quot;top&quot;:195.7,&quot;width&quot;:763}"/>
</p:tagLst>
</file>

<file path=ppt/tags/tag115.xml><?xml version="1.0" encoding="utf-8"?>
<p:tagLst xmlns:p="http://schemas.openxmlformats.org/presentationml/2006/main">
  <p:tag name="KSO_WM_DIAGRAM_VIRTUALLY_FRAME" val="{&quot;height&quot;:308.85,&quot;left&quot;:76.35,&quot;top&quot;:195.7,&quot;width&quot;:763}"/>
</p:tagLst>
</file>

<file path=ppt/tags/tag116.xml><?xml version="1.0" encoding="utf-8"?>
<p:tagLst xmlns:p="http://schemas.openxmlformats.org/presentationml/2006/main">
  <p:tag name="KSO_WM_DIAGRAM_VIRTUALLY_FRAME" val="{&quot;height&quot;:308.85,&quot;left&quot;:76.35,&quot;top&quot;:195.7,&quot;width&quot;:763}"/>
</p:tagLst>
</file>

<file path=ppt/tags/tag117.xml><?xml version="1.0" encoding="utf-8"?>
<p:tagLst xmlns:p="http://schemas.openxmlformats.org/presentationml/2006/main">
  <p:tag name="KSO_WM_DIAGRAM_VIRTUALLY_FRAME" val="{&quot;height&quot;:308.85,&quot;left&quot;:76.35,&quot;top&quot;:195.7,&quot;width&quot;:763}"/>
</p:tagLst>
</file>

<file path=ppt/tags/tag118.xml><?xml version="1.0" encoding="utf-8"?>
<p:tagLst xmlns:p="http://schemas.openxmlformats.org/presentationml/2006/main">
  <p:tag name="KSO_WM_DIAGRAM_VIRTUALLY_FRAME" val="{&quot;height&quot;:308.85,&quot;left&quot;:76.35,&quot;top&quot;:195.7,&quot;width&quot;:763}"/>
</p:tagLst>
</file>

<file path=ppt/tags/tag119.xml><?xml version="1.0" encoding="utf-8"?>
<p:tagLst xmlns:p="http://schemas.openxmlformats.org/presentationml/2006/main">
  <p:tag name="KSO_WM_DIAGRAM_VIRTUALLY_FRAME" val="{&quot;height&quot;:308.85,&quot;left&quot;:76.35,&quot;top&quot;:195.7,&quot;width&quot;:763}"/>
</p:tagLst>
</file>

<file path=ppt/tags/tag120.xml><?xml version="1.0" encoding="utf-8"?>
<p:tagLst xmlns:p="http://schemas.openxmlformats.org/presentationml/2006/main">
  <p:tag name="KSO_WM_DIAGRAM_VIRTUALLY_FRAME" val="{&quot;height&quot;:308.85,&quot;left&quot;:76.35,&quot;top&quot;:195.7,&quot;width&quot;:763}"/>
</p:tagLst>
</file>

<file path=ppt/tags/tag121.xml><?xml version="1.0" encoding="utf-8"?>
<p:tagLst xmlns:p="http://schemas.openxmlformats.org/presentationml/2006/main">
  <p:tag name="KSO_WM_DIAGRAM_VIRTUALLY_FRAME" val="{&quot;height&quot;:308.85,&quot;left&quot;:76.35,&quot;top&quot;:195.7,&quot;width&quot;:763}"/>
</p:tagLst>
</file>

<file path=ppt/tags/tag122.xml><?xml version="1.0" encoding="utf-8"?>
<p:tagLst xmlns:p="http://schemas.openxmlformats.org/presentationml/2006/main">
  <p:tag name="KSO_WM_DIAGRAM_VIRTUALLY_FRAME" val="{&quot;height&quot;:308.85,&quot;left&quot;:76.35,&quot;top&quot;:195.7,&quot;width&quot;:763}"/>
</p:tagLst>
</file>

<file path=ppt/tags/tag123.xml><?xml version="1.0" encoding="utf-8"?>
<p:tagLst xmlns:p="http://schemas.openxmlformats.org/presentationml/2006/main">
  <p:tag name="KSO_WM_DIAGRAM_VIRTUALLY_FRAME" val="{&quot;height&quot;:308.85,&quot;left&quot;:76.35,&quot;top&quot;:195.7,&quot;width&quot;:763}"/>
</p:tagLst>
</file>

<file path=ppt/tags/tag124.xml><?xml version="1.0" encoding="utf-8"?>
<p:tagLst xmlns:p="http://schemas.openxmlformats.org/presentationml/2006/main">
  <p:tag name="KSO_WM_DIAGRAM_VIRTUALLY_FRAME" val="{&quot;height&quot;:308.85,&quot;left&quot;:76.35,&quot;top&quot;:195.7,&quot;width&quot;:763}"/>
</p:tagLst>
</file>

<file path=ppt/tags/tag125.xml><?xml version="1.0" encoding="utf-8"?>
<p:tagLst xmlns:p="http://schemas.openxmlformats.org/presentationml/2006/main">
  <p:tag name="KSO_WM_DIAGRAM_VIRTUALLY_FRAME" val="{&quot;height&quot;:308.85,&quot;left&quot;:76.35,&quot;top&quot;:195.7,&quot;width&quot;:763}"/>
</p:tagLst>
</file>

<file path=ppt/tags/tag126.xml><?xml version="1.0" encoding="utf-8"?>
<p:tagLst xmlns:p="http://schemas.openxmlformats.org/presentationml/2006/main">
  <p:tag name="KSO_WM_DIAGRAM_VIRTUALLY_FRAME" val="{&quot;height&quot;:308.85,&quot;left&quot;:76.35,&quot;top&quot;:195.7,&quot;width&quot;:763}"/>
</p:tagLst>
</file>

<file path=ppt/tags/tag127.xml><?xml version="1.0" encoding="utf-8"?>
<p:tagLst xmlns:p="http://schemas.openxmlformats.org/presentationml/2006/main">
  <p:tag name="KSO_WM_DIAGRAM_VIRTUALLY_FRAME" val="{&quot;height&quot;:308.85,&quot;left&quot;:76.35,&quot;top&quot;:195.7,&quot;width&quot;:763}"/>
</p:tagLst>
</file>

<file path=ppt/tags/tag128.xml><?xml version="1.0" encoding="utf-8"?>
<p:tagLst xmlns:p="http://schemas.openxmlformats.org/presentationml/2006/main">
  <p:tag name="KSO_WM_DIAGRAM_VIRTUALLY_FRAME" val="{&quot;height&quot;:308.85,&quot;left&quot;:76.35,&quot;top&quot;:195.7,&quot;width&quot;:763}"/>
</p:tagLst>
</file>

<file path=ppt/tags/tag129.xml><?xml version="1.0" encoding="utf-8"?>
<p:tagLst xmlns:p="http://schemas.openxmlformats.org/presentationml/2006/main">
  <p:tag name="KSO_WM_DIAGRAM_VIRTUALLY_FRAME" val="{&quot;height&quot;:308.85,&quot;left&quot;:76.35,&quot;top&quot;:195.7,&quot;width&quot;:763}"/>
</p:tagLst>
</file>

<file path=ppt/tags/tag130.xml><?xml version="1.0" encoding="utf-8"?>
<p:tagLst xmlns:p="http://schemas.openxmlformats.org/presentationml/2006/main">
  <p:tag name="KSO_WM_DIAGRAM_VIRTUALLY_FRAME" val="{&quot;height&quot;:308.85,&quot;left&quot;:76.35,&quot;top&quot;:195.7,&quot;width&quot;:763}"/>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UNIT_TABLE_BEAUTIFY" val="smartTable{e82e2eb9-33bb-472a-9f1a-50422ec00fcd}"/>
  <p:tag name="TABLE_ENDDRAG_ORIGIN_RECT" val="889*410"/>
  <p:tag name="TABLE_ENDDRAG_RECT" val="33*105*889*410"/>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UNIT_TABLE_BEAUTIFY" val="smartTable{59f494d3-5cf8-49be-99ec-8abfed97e2f9}"/>
  <p:tag name="TABLE_ENDDRAG_ORIGIN_RECT" val="887*402"/>
  <p:tag name="TABLE_ENDDRAG_RECT" val="33*108*887*402"/>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UNIT_TABLE_BEAUTIFY" val="smartTable{2032683b-4ac2-47c7-83e9-70a04649d1ec}"/>
  <p:tag name="TABLE_ENDDRAG_ORIGIN_RECT" val="898*409"/>
  <p:tag name="TABLE_ENDDRAG_RECT" val="24*110*898*409"/>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14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2.xml><?xml version="1.0" encoding="utf-8"?>
<p:tagLst xmlns:p="http://schemas.openxmlformats.org/presentationml/2006/main">
  <p:tag name="commondata" val="eyJjb3VudCI6MTcsImhkaWQiOiIzOGZiMGVjMWJlZWM4ZDg1YTliZDA2MzU5ODQ5NGIzNiIsInVzZXJDb3VudCI6MTJ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869</Words>
  <Application>WPS 演示</Application>
  <PresentationFormat>宽屏</PresentationFormat>
  <Paragraphs>187</Paragraphs>
  <Slides>9</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9</vt:i4>
      </vt:variant>
    </vt:vector>
  </HeadingPairs>
  <TitlesOfParts>
    <vt:vector size="22" baseType="lpstr">
      <vt:lpstr>Arial</vt:lpstr>
      <vt:lpstr>宋体</vt:lpstr>
      <vt:lpstr>Wingdings</vt:lpstr>
      <vt:lpstr>微软雅黑</vt:lpstr>
      <vt:lpstr>Wingdings</vt:lpstr>
      <vt:lpstr>颜简体</vt:lpstr>
      <vt:lpstr>汉仪雅酷黑 95W</vt:lpstr>
      <vt:lpstr>+中文标题</vt:lpstr>
      <vt:lpstr>Arial Unicode MS</vt:lpstr>
      <vt:lpstr>Calibri</vt:lpstr>
      <vt:lpstr>颜简体</vt:lpstr>
      <vt:lpstr>方正小标宋简体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63135</dc:creator>
  <cp:lastModifiedBy>IRB</cp:lastModifiedBy>
  <cp:revision>214</cp:revision>
  <dcterms:created xsi:type="dcterms:W3CDTF">2019-06-19T02:08:00Z</dcterms:created>
  <dcterms:modified xsi:type="dcterms:W3CDTF">2026-09-07T03:16:06Z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2052-12.1.0.26988</vt:lpwstr>
  </property>
  <property fmtid="{D5CDD505-2E9C-101B-9397-08002B2CF9AE}" pid="3" name="KSOTemplateUUID">
    <vt:lpwstr>v1.0_mb_kB/Khaxh/vIHLVDdXzCbWw==</vt:lpwstr>
  </property>
  <property fmtid="{D5CDD505-2E9C-101B-9397-08002B2CF9AE}" pid="4" name="ICV">
    <vt:lpwstr>04B63B8E7F094237A4F01137E276129C_13</vt:lpwstr>
  </property>
</Properties>
</file>