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media/image7.svg" ContentType="image/svg+xml"/>
  <Override PartName="/ppt/media/image9.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
  </p:notesMasterIdLst>
  <p:sldIdLst>
    <p:sldId id="452" r:id="rId3"/>
    <p:sldId id="413" r:id="rId5"/>
    <p:sldId id="417" r:id="rId6"/>
    <p:sldId id="454" r:id="rId7"/>
    <p:sldId id="437" r:id="rId8"/>
    <p:sldId id="440" r:id="rId9"/>
    <p:sldId id="424" r:id="rId10"/>
    <p:sldId id="442" r:id="rId11"/>
    <p:sldId id="425" r:id="rId12"/>
    <p:sldId id="426" r:id="rId13"/>
    <p:sldId id="443" r:id="rId14"/>
    <p:sldId id="444" r:id="rId15"/>
    <p:sldId id="430" r:id="rId16"/>
    <p:sldId id="453" r:id="rId17"/>
  </p:sldIdLst>
  <p:sldSz cx="12192000" cy="6858000"/>
  <p:notesSz cx="6858000" cy="9144000"/>
  <p:embeddedFontLst>
    <p:embeddedFont>
      <p:font typeface="微软雅黑" panose="020B0503020204020204" pitchFamily="34" charset="-122"/>
      <p:regular r:id="rId21"/>
      <p:bold r:id="rId22"/>
    </p:embeddedFont>
    <p:embeddedFont>
      <p:font typeface="汉仪雅酷黑 95W" panose="020B0A04020202020204" charset="-122"/>
      <p:bold r:id="rId23"/>
    </p:embeddedFont>
    <p:embeddedFont>
      <p:font typeface="Calibri" panose="020F0502020204030204" charset="0"/>
      <p:regular r:id="rId24"/>
      <p:bold r:id="rId25"/>
      <p:italic r:id="rId26"/>
      <p:boldItalic r:id="rId27"/>
    </p:embeddedFont>
  </p:embeddedFontLst>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59" userDrawn="1">
          <p15:clr>
            <a:srgbClr val="A4A3A4"/>
          </p15:clr>
        </p15:guide>
        <p15:guide id="2" pos="384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F2130"/>
    <a:srgbClr val="FFFFFF"/>
    <a:srgbClr val="540000"/>
    <a:srgbClr val="D80000"/>
    <a:srgbClr val="E20000"/>
    <a:srgbClr val="BC0000"/>
    <a:srgbClr val="FE8900"/>
    <a:srgbClr val="DE2431"/>
    <a:srgbClr val="01579B"/>
    <a:srgbClr val="29B6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DBED569-4797-4DF1-A0F4-6AAB3CD982D8}" styleName="浅色样式 3 - 强调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159"/>
        <p:guide pos="3842"/>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8" Type="http://schemas.openxmlformats.org/officeDocument/2006/relationships/tags" Target="tags/tag162.xml"/><Relationship Id="rId27" Type="http://schemas.openxmlformats.org/officeDocument/2006/relationships/font" Target="fonts/font7.fntdata"/><Relationship Id="rId26" Type="http://schemas.openxmlformats.org/officeDocument/2006/relationships/font" Target="fonts/font6.fntdata"/><Relationship Id="rId25" Type="http://schemas.openxmlformats.org/officeDocument/2006/relationships/font" Target="fonts/font5.fntdata"/><Relationship Id="rId24" Type="http://schemas.openxmlformats.org/officeDocument/2006/relationships/font" Target="fonts/font4.fntdata"/><Relationship Id="rId23" Type="http://schemas.openxmlformats.org/officeDocument/2006/relationships/font" Target="fonts/font3.fntdata"/><Relationship Id="rId22" Type="http://schemas.openxmlformats.org/officeDocument/2006/relationships/font" Target="fonts/font2.fntdata"/><Relationship Id="rId21" Type="http://schemas.openxmlformats.org/officeDocument/2006/relationships/font" Target="fonts/font1.fntdata"/><Relationship Id="rId20" Type="http://schemas.openxmlformats.org/officeDocument/2006/relationships/tableStyles" Target="tableStyles.xml"/><Relationship Id="rId2" Type="http://schemas.openxmlformats.org/officeDocument/2006/relationships/theme" Target="theme/theme1.xml"/><Relationship Id="rId19" Type="http://schemas.openxmlformats.org/officeDocument/2006/relationships/viewProps" Target="viewProps.xml"/><Relationship Id="rId18" Type="http://schemas.openxmlformats.org/officeDocument/2006/relationships/presProps" Target="presProps.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2"/>
            </p:custDataLst>
          </p:nvPr>
        </p:nvSpPr>
        <p:spPr>
          <a:xfrm>
            <a:off x="1198800" y="914400"/>
            <a:ext cx="9799200" cy="2570400"/>
          </a:xfrm>
        </p:spPr>
        <p:txBody>
          <a:bodyPr lIns="90000" tIns="46800" rIns="90000" bIns="46800" anchor="b" anchorCtr="0">
            <a:normAutofit/>
          </a:bodyPr>
          <a:lstStyle>
            <a:lvl1pPr algn="ctr">
              <a:defRPr sz="6000" b="1" i="0" spc="300" baseline="0">
                <a:solidFill>
                  <a:schemeClr val="tx1">
                    <a:lumMod val="85000"/>
                    <a:lumOff val="15000"/>
                  </a:schemeClr>
                </a:solidFill>
                <a:effectLst/>
              </a:defRPr>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3"/>
            </p:custDataLst>
          </p:nvPr>
        </p:nvSpPr>
        <p:spPr>
          <a:xfrm>
            <a:off x="1198800" y="3560400"/>
            <a:ext cx="9799200" cy="1472400"/>
          </a:xfrm>
        </p:spPr>
        <p:txBody>
          <a:bodyPr lIns="90000" tIns="46800" rIns="90000" bIns="46800">
            <a:normAutofit/>
          </a:bodyPr>
          <a:lstStyle>
            <a:lvl1pPr marL="0" indent="0" algn="ctr" eaLnBrk="1" fontAlgn="auto" latinLnBrk="0" hangingPunct="1">
              <a:lnSpc>
                <a:spcPct val="110000"/>
              </a:lnSpc>
              <a:buNone/>
              <a:defRPr sz="2400" u="none" strike="noStrike" kern="1200" cap="none" spc="200" normalizeH="0" baseline="0">
                <a:solidFill>
                  <a:schemeClr val="tx1">
                    <a:lumMod val="65000"/>
                    <a:lumOff val="35000"/>
                  </a:schemeClr>
                </a:solidFill>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8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vl6pPr marL="2286000" indent="0">
              <a:buNone/>
              <a:defRPr/>
            </a:lvl6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b="1" i="0" u="none" strike="noStrike" kern="1200" cap="none" spc="300" normalizeH="0" baseline="0">
                <a:solidFill>
                  <a:schemeClr val="tx1">
                    <a:lumMod val="85000"/>
                    <a:lumOff val="15000"/>
                  </a:schemeClr>
                </a:solidFill>
                <a:effectLst/>
                <a:uFillTx/>
              </a:defRPr>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eaLnBrk="1" fontAlgn="auto" latinLnBrk="0" hangingPunct="1">
              <a:lnSpc>
                <a:spcPct val="130000"/>
              </a:lnSpc>
              <a:buNone/>
              <a:defRPr kumimoji="0" lang="zh-CN" altLang="en-US" sz="1800" b="0" i="0" u="none" strike="noStrike" kern="1200" cap="none" spc="150" normalizeH="0" baseline="0" noProof="1">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lvl1pPr marL="228600" indent="-228600" eaLnBrk="1" fontAlgn="auto" latinLnBrk="0" hangingPunct="1">
              <a:lnSpc>
                <a:spcPct val="130000"/>
              </a:lnSpc>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1pPr>
            <a:lvl2pPr marL="685800" indent="-228600" defTabSz="914400" eaLnBrk="1" fontAlgn="auto" latinLnBrk="0" hangingPunct="1">
              <a:lnSpc>
                <a:spcPct val="120000"/>
              </a:lnSpc>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2pPr>
            <a:lvl3pPr marL="1143000" indent="-228600" eaLnBrk="1" fontAlgn="auto" latinLnBrk="0" hangingPunct="1">
              <a:lnSpc>
                <a:spcPct val="120000"/>
              </a:lnSpc>
              <a:buFont typeface="Arial" panose="020B0604020202020204" pitchFamily="34" charset="0"/>
              <a:buChar char="●"/>
              <a:defRPr sz="16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3pPr>
            <a:lvl4pPr marL="1600200" indent="-228600" eaLnBrk="1" fontAlgn="auto" latinLnBrk="0" hangingPunct="1">
              <a:lnSpc>
                <a:spcPct val="120000"/>
              </a:lnSpc>
              <a:buFont typeface="Wingdings" panose="05000000000000000000" charset="0"/>
              <a:buChar char=""/>
              <a:defRPr sz="14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4pPr>
            <a:lvl5pPr eaLnBrk="1" fontAlgn="auto" latinLnBrk="0" hangingPunct="1">
              <a:lnSpc>
                <a:spcPct val="120000"/>
              </a:lnSpc>
              <a:defRPr sz="1400" u="none" strike="noStrike" kern="1200" cap="none" spc="150" normalizeH="0">
                <a:solidFill>
                  <a:schemeClr val="tx1">
                    <a:lumMod val="65000"/>
                    <a:lumOff val="35000"/>
                  </a:schemeClr>
                </a:solidFill>
                <a:latin typeface="Arial" panose="020B0604020202020204" pitchFamily="34" charset="0"/>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eaLnBrk="1" fontAlgn="auto" latinLnBrk="0" hangingPunct="1">
              <a:lnSpc>
                <a:spcPct val="100000"/>
              </a:lnSpc>
              <a:spcAft>
                <a:spcPts val="0"/>
              </a:spcAft>
              <a:buNone/>
              <a:defRPr sz="2000" b="1" u="none" strike="noStrike" kern="1200" cap="none" spc="200" normalizeH="0" baseline="0">
                <a:solidFill>
                  <a:schemeClr val="tx1">
                    <a:lumMod val="75000"/>
                    <a:lumOff val="25000"/>
                  </a:schemeClr>
                </a:solidFill>
                <a:uFillTx/>
                <a:latin typeface="Arial" panose="020B0604020202020204" pitchFamily="34" charset="0"/>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1" i="0" u="none" strike="noStrike" kern="1200" cap="none" spc="200" normalizeH="0" baseline="0" noProof="1" dirty="0">
                <a:solidFill>
                  <a:schemeClr val="tx1">
                    <a:lumMod val="75000"/>
                    <a:lumOff val="25000"/>
                  </a:schemeClr>
                </a:solidFill>
                <a:uFillTx/>
                <a:latin typeface="Arial" panose="020B0604020202020204" pitchFamily="34" charset="0"/>
                <a:ea typeface="微软雅黑" panose="020B0503020204020204" pitchFamily="3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solidFill>
          <a:srgbClr val="FFFFFF"/>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rgbClr val="FFFFFF"/>
        </a:solidFill>
        <a:effectLst/>
      </p:bgPr>
    </p:bg>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600"/>
              </a:spcAft>
              <a:buFont typeface="Arial" panose="020B0604020202020204" pitchFamily="34" charset="0"/>
              <a:buNone/>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457200" indent="0" defTabSz="914400" eaLnBrk="1" fontAlgn="auto" latinLnBrk="0" hangingPunct="1">
              <a:buFont typeface="Arial" panose="020B0604020202020204" pitchFamily="34" charset="0"/>
              <a:buNone/>
              <a:tabLst>
                <a:tab pos="1609725" algn="l"/>
                <a:tab pos="1609725" algn="l"/>
                <a:tab pos="1609725" algn="l"/>
                <a:tab pos="1609725" algn="l"/>
              </a:tabLst>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2pPr>
            <a:lvl3pPr eaLnBrk="1" fontAlgn="auto" latinLnBrk="0" hangingPunct="1">
              <a:buFont typeface="Arial" panose="020B0604020202020204" pitchFamily="34" charset="0"/>
              <a:buChar char="●"/>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3pPr>
            <a:lvl4pPr eaLnBrk="1" fontAlgn="auto" latinLnBrk="0" hangingPunct="1">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4pPr>
            <a:lvl5pPr eaLnBrk="1" fontAlgn="auto" latinLnBrk="0" hangingPunct="1">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5pPr>
          </a:lstStyle>
          <a:p>
            <a:pPr lvl="0"/>
            <a:r>
              <a:rPr dirty="0">
                <a:sym typeface="+mn-ea"/>
              </a:rPr>
              <a:t>单击此处编辑母版文本样式</a:t>
            </a:r>
            <a:endParaRPr dirty="0">
              <a:sym typeface="+mn-ea"/>
            </a:endParaRPr>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lstStyle>
            <a:lvl1pPr>
              <a:defRPr baseline="0"/>
            </a:lvl1pPr>
          </a:lstStyle>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rgbClr val="FFFFFF"/>
        </a:solidFill>
        <a:effectLst/>
      </p:bgPr>
    </p:bg>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marL="0" marR="0" lvl="0" algn="l" defTabSz="914400" rtl="0" eaLnBrk="1" fontAlgn="auto" latinLnBrk="0" hangingPunct="1">
              <a:lnSpc>
                <a:spcPct val="100000"/>
              </a:lnSpc>
              <a:spcAft>
                <a:spcPts val="0"/>
              </a:spcAft>
              <a:buNone/>
              <a:defRPr kumimoji="0" lang="zh-CN" altLang="en-US" sz="28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单击此处编辑标题</a:t>
            </a:r>
            <a:endParaRPr dirty="0">
              <a:sym typeface="+mn-ea"/>
            </a:endParaRPr>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eaLnBrk="1" fontAlgn="auto" latinLnBrk="0" hangingPunct="1">
              <a:lnSpc>
                <a:spcPct val="130000"/>
              </a:lnSpc>
              <a:spcAft>
                <a:spcPts val="1000"/>
              </a:spcAft>
              <a:buFont typeface="Arial" panose="020B0604020202020204" pitchFamily="34" charset="0"/>
              <a:buChar char="●"/>
              <a:defRPr u="none" strike="noStrike" kern="1200" cap="none" spc="150" normalizeH="0" baseline="0">
                <a:solidFill>
                  <a:schemeClr val="tx1">
                    <a:lumMod val="65000"/>
                    <a:lumOff val="35000"/>
                  </a:schemeClr>
                </a:solidFill>
                <a:uFillTx/>
              </a:defRPr>
            </a:lvl1pPr>
            <a:lvl2pPr marL="685800" indent="-228600" defTabSz="914400" eaLnBrk="1" fontAlgn="auto" latinLnBrk="0" hangingPunct="1">
              <a:lnSpc>
                <a:spcPct val="120000"/>
              </a:lnSpc>
              <a:spcAft>
                <a:spcPts val="600"/>
              </a:spcAft>
              <a:buFont typeface="Arial" panose="020B0604020202020204" pitchFamily="34" charset="0"/>
              <a:buChar char="●"/>
              <a:tabLst>
                <a:tab pos="1609725" algn="l"/>
                <a:tab pos="1609725" algn="l"/>
                <a:tab pos="1609725" algn="l"/>
                <a:tab pos="1609725" algn="l"/>
              </a:tabLst>
              <a:defRPr u="none" strike="noStrike" kern="1200" cap="none" spc="150" normalizeH="0" baseline="0">
                <a:solidFill>
                  <a:schemeClr val="tx1">
                    <a:lumMod val="65000"/>
                    <a:lumOff val="35000"/>
                  </a:schemeClr>
                </a:solidFill>
                <a:uFillTx/>
              </a:defRPr>
            </a:lvl2pPr>
            <a:lvl3pPr marL="1143000" indent="-228600" eaLnBrk="1" fontAlgn="auto" latinLnBrk="0" hangingPunct="1">
              <a:lnSpc>
                <a:spcPct val="120000"/>
              </a:lnSpc>
              <a:spcAft>
                <a:spcPts val="600"/>
              </a:spcAft>
              <a:buFont typeface="Arial" panose="020B0604020202020204" pitchFamily="34" charset="0"/>
              <a:buChar char="●"/>
              <a:defRPr u="none" strike="noStrike" kern="1200" cap="none" spc="150" normalizeH="0" baseline="0">
                <a:solidFill>
                  <a:schemeClr val="tx1">
                    <a:lumMod val="65000"/>
                    <a:lumOff val="35000"/>
                  </a:schemeClr>
                </a:solidFill>
                <a:uFillTx/>
              </a:defRPr>
            </a:lvl3pPr>
            <a:lvl4pPr marL="1600200" indent="-228600" eaLnBrk="1" fontAlgn="auto" latinLnBrk="0" hangingPunct="1">
              <a:lnSpc>
                <a:spcPct val="120000"/>
              </a:lnSpc>
              <a:spcAft>
                <a:spcPts val="300"/>
              </a:spcAft>
              <a:buFont typeface="Wingdings" panose="05000000000000000000" charset="0"/>
              <a:buChar char=""/>
              <a:defRPr u="none" strike="noStrike" kern="1200" cap="none" spc="150" normalizeH="0" baseline="0">
                <a:solidFill>
                  <a:schemeClr val="tx1">
                    <a:lumMod val="65000"/>
                    <a:lumOff val="35000"/>
                  </a:schemeClr>
                </a:solidFill>
                <a:uFillTx/>
              </a:defRPr>
            </a:lvl4pPr>
            <a:lvl5pPr marL="2057400" indent="-228600" eaLnBrk="1" fontAlgn="auto" latinLnBrk="0" hangingPunct="1">
              <a:lnSpc>
                <a:spcPct val="120000"/>
              </a:lnSpc>
              <a:spcAft>
                <a:spcPts val="300"/>
              </a:spcAft>
              <a:buFont typeface="Arial" panose="020B0604020202020204" pitchFamily="34" charset="0"/>
              <a:buChar char="•"/>
              <a:defRPr u="none" strike="noStrike" kern="1200" cap="none" spc="150" normalizeH="0" baseline="0">
                <a:solidFill>
                  <a:schemeClr val="tx1">
                    <a:lumMod val="65000"/>
                    <a:lumOff val="35000"/>
                  </a:schemeClr>
                </a:solidFill>
                <a:uFillTx/>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bg>
      <p:bgPr>
        <a:solidFill>
          <a:srgbClr val="FFFFFF"/>
        </a:solid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lvl1pPr marL="228600" indent="-228600" eaLnBrk="1" fontAlgn="auto" latinLnBrk="0" hangingPunct="1">
              <a:lnSpc>
                <a:spcPct val="130000"/>
              </a:lnSpc>
              <a:buFont typeface="Arial" panose="020B0604020202020204" pitchFamily="34" charset="0"/>
              <a:buChar char="●"/>
              <a:defRPr u="none" strike="noStrike" kern="1200" cap="none" spc="150" normalizeH="0" baseline="0">
                <a:solidFill>
                  <a:schemeClr val="tx1">
                    <a:lumMod val="65000"/>
                    <a:lumOff val="35000"/>
                  </a:schemeClr>
                </a:solidFill>
                <a:uFillTx/>
              </a:defRPr>
            </a:lvl1pPr>
            <a:lvl2pPr marL="685800" indent="-228600" defTabSz="914400" eaLnBrk="1" fontAlgn="auto" latinLnBrk="0" hangingPunct="1">
              <a:lnSpc>
                <a:spcPct val="120000"/>
              </a:lnSpc>
              <a:buFont typeface="Arial" panose="020B0604020202020204" pitchFamily="34" charset="0"/>
              <a:buChar char="●"/>
              <a:tabLst>
                <a:tab pos="1609725" algn="l"/>
                <a:tab pos="1609725" algn="l"/>
                <a:tab pos="1609725" algn="l"/>
                <a:tab pos="1609725" algn="l"/>
              </a:tabLst>
              <a:defRPr u="none" strike="noStrike" kern="1200" cap="none" spc="150" normalizeH="0" baseline="0">
                <a:solidFill>
                  <a:schemeClr val="tx1">
                    <a:lumMod val="65000"/>
                    <a:lumOff val="35000"/>
                  </a:schemeClr>
                </a:solidFill>
                <a:uFillTx/>
              </a:defRPr>
            </a:lvl2pPr>
            <a:lvl3pPr marL="1143000" indent="-228600" eaLnBrk="1" fontAlgn="auto" latinLnBrk="0" hangingPunct="1">
              <a:lnSpc>
                <a:spcPct val="120000"/>
              </a:lnSpc>
              <a:buFont typeface="Arial" panose="020B0604020202020204" pitchFamily="34" charset="0"/>
              <a:buChar char="●"/>
              <a:defRPr u="none" strike="noStrike" kern="1200" cap="none" spc="150" normalizeH="0" baseline="0">
                <a:solidFill>
                  <a:schemeClr val="tx1">
                    <a:lumMod val="65000"/>
                    <a:lumOff val="35000"/>
                  </a:schemeClr>
                </a:solidFill>
                <a:uFillTx/>
              </a:defRPr>
            </a:lvl3pPr>
            <a:lvl4pPr marL="1600200" indent="-228600" eaLnBrk="1" fontAlgn="auto" latinLnBrk="0" hangingPunct="1">
              <a:lnSpc>
                <a:spcPct val="120000"/>
              </a:lnSpc>
              <a:buFont typeface="Wingdings" panose="05000000000000000000" charset="0"/>
              <a:buChar char=""/>
              <a:defRPr u="none" strike="noStrike" kern="1200" cap="none" spc="150" normalizeH="0" baseline="0">
                <a:solidFill>
                  <a:schemeClr val="tx1">
                    <a:lumMod val="65000"/>
                    <a:lumOff val="35000"/>
                  </a:schemeClr>
                </a:solidFill>
                <a:uFillTx/>
              </a:defRPr>
            </a:lvl4pPr>
            <a:lvl5pPr marL="2057400" indent="-228600" eaLnBrk="1" fontAlgn="auto" latinLnBrk="0" hangingPunct="1">
              <a:lnSpc>
                <a:spcPct val="120000"/>
              </a:lnSpc>
              <a:buFont typeface="Arial" panose="020B0604020202020204" pitchFamily="34" charset="0"/>
              <a:buChar char="•"/>
              <a:defRPr u="none" strike="noStrike" kern="1200" cap="none" spc="150" normalizeH="0" baseline="0">
                <a:solidFill>
                  <a:schemeClr val="tx1">
                    <a:lumMod val="65000"/>
                    <a:lumOff val="35000"/>
                  </a:schemeClr>
                </a:solidFill>
                <a:uFillTx/>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rgbClr val="FFFFFF"/>
        </a:solid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marL="0" marR="0" algn="ctr" defTabSz="914400" rtl="0" eaLnBrk="1" fontAlgn="auto" latinLnBrk="0" hangingPunct="1">
              <a:lnSpc>
                <a:spcPct val="100000"/>
              </a:lnSpc>
              <a:buNone/>
              <a:defRPr kumimoji="0" lang="zh-CN" altLang="en-US" sz="6000" b="1" i="0" u="none" strike="noStrike" kern="1200" cap="none" spc="300" normalizeH="0" baseline="0" noProof="1" dirty="0">
                <a:solidFill>
                  <a:schemeClr val="tx1">
                    <a:lumMod val="85000"/>
                    <a:lumOff val="15000"/>
                  </a:schemeClr>
                </a:solidFill>
                <a:effectLst/>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单击此处编辑标题</a:t>
            </a:r>
            <a:endParaRPr>
              <a:sym typeface="+mn-ea"/>
            </a:endParaRPr>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marL="0" indent="0" algn="ctr">
              <a:lnSpc>
                <a:spcPct val="110000"/>
              </a:lnSpc>
              <a:buNone/>
              <a:defRPr sz="2400" spc="200" baseline="0">
                <a:solidFill>
                  <a:schemeClr val="tx1">
                    <a:lumMod val="65000"/>
                    <a:lumOff val="35000"/>
                  </a:schemeClr>
                </a:solidFill>
              </a:defRPr>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tags" Target="../tags/tag62.xml"/><Relationship Id="rId16" Type="http://schemas.openxmlformats.org/officeDocument/2006/relationships/tags" Target="../tags/tag61.xml"/><Relationship Id="rId15" Type="http://schemas.openxmlformats.org/officeDocument/2006/relationships/tags" Target="../tags/tag60.xml"/><Relationship Id="rId14" Type="http://schemas.openxmlformats.org/officeDocument/2006/relationships/tags" Target="../tags/tag59.xml"/><Relationship Id="rId13" Type="http://schemas.openxmlformats.org/officeDocument/2006/relationships/tags" Target="../tags/tag58.xml"/><Relationship Id="rId12" Type="http://schemas.openxmlformats.org/officeDocument/2006/relationships/tags" Target="../tags/tag57.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Tree>
    <p:custDataLst>
      <p:tags r:id="rId17"/>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tags" Target="../tags/tag63.xml"/><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9" Type="http://schemas.openxmlformats.org/officeDocument/2006/relationships/tags" Target="../tags/tag71.xml"/><Relationship Id="rId8" Type="http://schemas.openxmlformats.org/officeDocument/2006/relationships/tags" Target="../tags/tag70.xml"/><Relationship Id="rId7" Type="http://schemas.openxmlformats.org/officeDocument/2006/relationships/tags" Target="../tags/tag69.xml"/><Relationship Id="rId6" Type="http://schemas.openxmlformats.org/officeDocument/2006/relationships/tags" Target="../tags/tag68.xml"/><Relationship Id="rId5" Type="http://schemas.openxmlformats.org/officeDocument/2006/relationships/tags" Target="../tags/tag67.xml"/><Relationship Id="rId43" Type="http://schemas.openxmlformats.org/officeDocument/2006/relationships/slideLayout" Target="../slideLayouts/slideLayout1.xml"/><Relationship Id="rId42" Type="http://schemas.openxmlformats.org/officeDocument/2006/relationships/tags" Target="../tags/tag104.xml"/><Relationship Id="rId41" Type="http://schemas.openxmlformats.org/officeDocument/2006/relationships/tags" Target="../tags/tag103.xml"/><Relationship Id="rId40" Type="http://schemas.openxmlformats.org/officeDocument/2006/relationships/tags" Target="../tags/tag102.xml"/><Relationship Id="rId4" Type="http://schemas.openxmlformats.org/officeDocument/2006/relationships/tags" Target="../tags/tag66.xml"/><Relationship Id="rId39" Type="http://schemas.openxmlformats.org/officeDocument/2006/relationships/tags" Target="../tags/tag101.xml"/><Relationship Id="rId38" Type="http://schemas.openxmlformats.org/officeDocument/2006/relationships/tags" Target="../tags/tag100.xml"/><Relationship Id="rId37" Type="http://schemas.openxmlformats.org/officeDocument/2006/relationships/tags" Target="../tags/tag99.xml"/><Relationship Id="rId36" Type="http://schemas.openxmlformats.org/officeDocument/2006/relationships/tags" Target="../tags/tag98.xml"/><Relationship Id="rId35" Type="http://schemas.openxmlformats.org/officeDocument/2006/relationships/tags" Target="../tags/tag97.xml"/><Relationship Id="rId34" Type="http://schemas.openxmlformats.org/officeDocument/2006/relationships/tags" Target="../tags/tag96.xml"/><Relationship Id="rId33" Type="http://schemas.openxmlformats.org/officeDocument/2006/relationships/tags" Target="../tags/tag95.xml"/><Relationship Id="rId32" Type="http://schemas.openxmlformats.org/officeDocument/2006/relationships/tags" Target="../tags/tag94.xml"/><Relationship Id="rId31" Type="http://schemas.openxmlformats.org/officeDocument/2006/relationships/tags" Target="../tags/tag93.xml"/><Relationship Id="rId30" Type="http://schemas.openxmlformats.org/officeDocument/2006/relationships/tags" Target="../tags/tag92.xml"/><Relationship Id="rId3" Type="http://schemas.openxmlformats.org/officeDocument/2006/relationships/tags" Target="../tags/tag65.xml"/><Relationship Id="rId29" Type="http://schemas.openxmlformats.org/officeDocument/2006/relationships/tags" Target="../tags/tag91.xml"/><Relationship Id="rId28" Type="http://schemas.openxmlformats.org/officeDocument/2006/relationships/tags" Target="../tags/tag90.xml"/><Relationship Id="rId27" Type="http://schemas.openxmlformats.org/officeDocument/2006/relationships/tags" Target="../tags/tag89.xml"/><Relationship Id="rId26" Type="http://schemas.openxmlformats.org/officeDocument/2006/relationships/tags" Target="../tags/tag88.xml"/><Relationship Id="rId25" Type="http://schemas.openxmlformats.org/officeDocument/2006/relationships/tags" Target="../tags/tag87.xml"/><Relationship Id="rId24" Type="http://schemas.openxmlformats.org/officeDocument/2006/relationships/tags" Target="../tags/tag86.xml"/><Relationship Id="rId23" Type="http://schemas.openxmlformats.org/officeDocument/2006/relationships/tags" Target="../tags/tag85.xml"/><Relationship Id="rId22" Type="http://schemas.openxmlformats.org/officeDocument/2006/relationships/tags" Target="../tags/tag84.xml"/><Relationship Id="rId21" Type="http://schemas.openxmlformats.org/officeDocument/2006/relationships/tags" Target="../tags/tag83.xml"/><Relationship Id="rId20" Type="http://schemas.openxmlformats.org/officeDocument/2006/relationships/tags" Target="../tags/tag82.xml"/><Relationship Id="rId2" Type="http://schemas.openxmlformats.org/officeDocument/2006/relationships/tags" Target="../tags/tag64.xml"/><Relationship Id="rId19" Type="http://schemas.openxmlformats.org/officeDocument/2006/relationships/tags" Target="../tags/tag81.xml"/><Relationship Id="rId18" Type="http://schemas.openxmlformats.org/officeDocument/2006/relationships/tags" Target="../tags/tag80.xml"/><Relationship Id="rId17" Type="http://schemas.openxmlformats.org/officeDocument/2006/relationships/tags" Target="../tags/tag79.xml"/><Relationship Id="rId16" Type="http://schemas.openxmlformats.org/officeDocument/2006/relationships/tags" Target="../tags/tag78.xml"/><Relationship Id="rId15" Type="http://schemas.openxmlformats.org/officeDocument/2006/relationships/tags" Target="../tags/tag77.xml"/><Relationship Id="rId14" Type="http://schemas.openxmlformats.org/officeDocument/2006/relationships/tags" Target="../tags/tag76.xml"/><Relationship Id="rId13" Type="http://schemas.openxmlformats.org/officeDocument/2006/relationships/tags" Target="../tags/tag75.xml"/><Relationship Id="rId12" Type="http://schemas.openxmlformats.org/officeDocument/2006/relationships/tags" Target="../tags/tag74.xml"/><Relationship Id="rId11" Type="http://schemas.openxmlformats.org/officeDocument/2006/relationships/tags" Target="../tags/tag73.xml"/><Relationship Id="rId10" Type="http://schemas.openxmlformats.org/officeDocument/2006/relationships/tags" Target="../tags/tag72.xml"/><Relationship Id="rId1" Type="http://schemas.openxmlformats.org/officeDocument/2006/relationships/image" Target="../media/image3.jpeg"/></Relationships>
</file>

<file path=ppt/slides/_rels/slide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06.xml"/><Relationship Id="rId2" Type="http://schemas.openxmlformats.org/officeDocument/2006/relationships/tags" Target="../tags/tag105.xml"/><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7.xml"/><Relationship Id="rId1"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9.xml"/><Relationship Id="rId1" Type="http://schemas.openxmlformats.org/officeDocument/2006/relationships/tags" Target="../tags/tag108.xml"/></Relationships>
</file>

<file path=ppt/slides/_rels/slide6.xml.rels><?xml version="1.0" encoding="UTF-8" standalone="yes"?>
<Relationships xmlns="http://schemas.openxmlformats.org/package/2006/relationships"><Relationship Id="rId9" Type="http://schemas.openxmlformats.org/officeDocument/2006/relationships/tags" Target="../tags/tag118.xml"/><Relationship Id="rId8" Type="http://schemas.openxmlformats.org/officeDocument/2006/relationships/tags" Target="../tags/tag117.xml"/><Relationship Id="rId7" Type="http://schemas.openxmlformats.org/officeDocument/2006/relationships/tags" Target="../tags/tag116.xml"/><Relationship Id="rId6" Type="http://schemas.openxmlformats.org/officeDocument/2006/relationships/tags" Target="../tags/tag115.xml"/><Relationship Id="rId5" Type="http://schemas.openxmlformats.org/officeDocument/2006/relationships/tags" Target="../tags/tag114.xml"/><Relationship Id="rId47" Type="http://schemas.openxmlformats.org/officeDocument/2006/relationships/slideLayout" Target="../slideLayouts/slideLayout2.xml"/><Relationship Id="rId46" Type="http://schemas.openxmlformats.org/officeDocument/2006/relationships/tags" Target="../tags/tag152.xml"/><Relationship Id="rId45" Type="http://schemas.openxmlformats.org/officeDocument/2006/relationships/image" Target="../media/image4.png"/><Relationship Id="rId44" Type="http://schemas.openxmlformats.org/officeDocument/2006/relationships/tags" Target="../tags/tag151.xml"/><Relationship Id="rId43" Type="http://schemas.openxmlformats.org/officeDocument/2006/relationships/tags" Target="../tags/tag150.xml"/><Relationship Id="rId42" Type="http://schemas.openxmlformats.org/officeDocument/2006/relationships/image" Target="../media/image7.svg"/><Relationship Id="rId41" Type="http://schemas.openxmlformats.org/officeDocument/2006/relationships/image" Target="../media/image6.png"/><Relationship Id="rId40" Type="http://schemas.openxmlformats.org/officeDocument/2006/relationships/tags" Target="../tags/tag149.xml"/><Relationship Id="rId4" Type="http://schemas.openxmlformats.org/officeDocument/2006/relationships/tags" Target="../tags/tag113.xml"/><Relationship Id="rId39" Type="http://schemas.openxmlformats.org/officeDocument/2006/relationships/tags" Target="../tags/tag148.xml"/><Relationship Id="rId38" Type="http://schemas.openxmlformats.org/officeDocument/2006/relationships/tags" Target="../tags/tag147.xml"/><Relationship Id="rId37" Type="http://schemas.openxmlformats.org/officeDocument/2006/relationships/tags" Target="../tags/tag146.xml"/><Relationship Id="rId36" Type="http://schemas.openxmlformats.org/officeDocument/2006/relationships/tags" Target="../tags/tag145.xml"/><Relationship Id="rId35" Type="http://schemas.openxmlformats.org/officeDocument/2006/relationships/tags" Target="../tags/tag144.xml"/><Relationship Id="rId34" Type="http://schemas.openxmlformats.org/officeDocument/2006/relationships/tags" Target="../tags/tag143.xml"/><Relationship Id="rId33" Type="http://schemas.openxmlformats.org/officeDocument/2006/relationships/tags" Target="../tags/tag142.xml"/><Relationship Id="rId32" Type="http://schemas.openxmlformats.org/officeDocument/2006/relationships/tags" Target="../tags/tag141.xml"/><Relationship Id="rId31" Type="http://schemas.openxmlformats.org/officeDocument/2006/relationships/tags" Target="../tags/tag140.xml"/><Relationship Id="rId30" Type="http://schemas.openxmlformats.org/officeDocument/2006/relationships/tags" Target="../tags/tag139.xml"/><Relationship Id="rId3" Type="http://schemas.openxmlformats.org/officeDocument/2006/relationships/tags" Target="../tags/tag112.xml"/><Relationship Id="rId29" Type="http://schemas.openxmlformats.org/officeDocument/2006/relationships/tags" Target="../tags/tag138.xml"/><Relationship Id="rId28" Type="http://schemas.openxmlformats.org/officeDocument/2006/relationships/tags" Target="../tags/tag137.xml"/><Relationship Id="rId27" Type="http://schemas.openxmlformats.org/officeDocument/2006/relationships/tags" Target="../tags/tag136.xml"/><Relationship Id="rId26" Type="http://schemas.openxmlformats.org/officeDocument/2006/relationships/tags" Target="../tags/tag135.xml"/><Relationship Id="rId25" Type="http://schemas.openxmlformats.org/officeDocument/2006/relationships/tags" Target="../tags/tag134.xml"/><Relationship Id="rId24" Type="http://schemas.openxmlformats.org/officeDocument/2006/relationships/tags" Target="../tags/tag133.xml"/><Relationship Id="rId23" Type="http://schemas.openxmlformats.org/officeDocument/2006/relationships/tags" Target="../tags/tag132.xml"/><Relationship Id="rId22" Type="http://schemas.openxmlformats.org/officeDocument/2006/relationships/tags" Target="../tags/tag131.xml"/><Relationship Id="rId21" Type="http://schemas.openxmlformats.org/officeDocument/2006/relationships/tags" Target="../tags/tag130.xml"/><Relationship Id="rId20" Type="http://schemas.openxmlformats.org/officeDocument/2006/relationships/tags" Target="../tags/tag129.xml"/><Relationship Id="rId2" Type="http://schemas.openxmlformats.org/officeDocument/2006/relationships/tags" Target="../tags/tag111.xml"/><Relationship Id="rId19" Type="http://schemas.openxmlformats.org/officeDocument/2006/relationships/tags" Target="../tags/tag128.xml"/><Relationship Id="rId18" Type="http://schemas.openxmlformats.org/officeDocument/2006/relationships/tags" Target="../tags/tag127.xml"/><Relationship Id="rId17" Type="http://schemas.openxmlformats.org/officeDocument/2006/relationships/tags" Target="../tags/tag126.xml"/><Relationship Id="rId16" Type="http://schemas.openxmlformats.org/officeDocument/2006/relationships/tags" Target="../tags/tag125.xml"/><Relationship Id="rId15" Type="http://schemas.openxmlformats.org/officeDocument/2006/relationships/tags" Target="../tags/tag124.xml"/><Relationship Id="rId14" Type="http://schemas.openxmlformats.org/officeDocument/2006/relationships/tags" Target="../tags/tag123.xml"/><Relationship Id="rId13" Type="http://schemas.openxmlformats.org/officeDocument/2006/relationships/tags" Target="../tags/tag122.xml"/><Relationship Id="rId12" Type="http://schemas.openxmlformats.org/officeDocument/2006/relationships/tags" Target="../tags/tag121.xml"/><Relationship Id="rId11" Type="http://schemas.openxmlformats.org/officeDocument/2006/relationships/tags" Target="../tags/tag120.xml"/><Relationship Id="rId10" Type="http://schemas.openxmlformats.org/officeDocument/2006/relationships/tags" Target="../tags/tag119.xml"/><Relationship Id="rId1" Type="http://schemas.openxmlformats.org/officeDocument/2006/relationships/tags" Target="../tags/tag110.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53.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54.xml"/><Relationship Id="rId1" Type="http://schemas.openxmlformats.org/officeDocument/2006/relationships/image" Target="../media/image4.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55.xml"/></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56.xml"/><Relationship Id="rId2" Type="http://schemas.openxmlformats.org/officeDocument/2006/relationships/image" Target="../media/image9.svg"/><Relationship Id="rId1"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57.xml"/><Relationship Id="rId1"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58.xml"/><Relationship Id="rId1"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59.xml"/><Relationship Id="rId1" Type="http://schemas.openxmlformats.org/officeDocument/2006/relationships/image" Target="../media/image4.png"/></Relationships>
</file>

<file path=ppt/slides/_rels/slide14.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161.xml"/><Relationship Id="rId3" Type="http://schemas.openxmlformats.org/officeDocument/2006/relationships/image" Target="../media/image2.png"/><Relationship Id="rId2" Type="http://schemas.openxmlformats.org/officeDocument/2006/relationships/tags" Target="../tags/tag160.xml"/><Relationship Id="rId1" Type="http://schemas.openxmlformats.org/officeDocument/2006/relationships/image" Target="../media/image1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微信图片_20240129092320"/>
          <p:cNvPicPr>
            <a:picLocks noChangeAspect="1"/>
          </p:cNvPicPr>
          <p:nvPr/>
        </p:nvPicPr>
        <p:blipFill>
          <a:blip r:embed="rId1"/>
          <a:srcRect l="4864" r="43581"/>
          <a:stretch>
            <a:fillRect/>
          </a:stretch>
        </p:blipFill>
        <p:spPr>
          <a:xfrm>
            <a:off x="7452995" y="0"/>
            <a:ext cx="5506085" cy="6864350"/>
          </a:xfrm>
          <a:prstGeom prst="rect">
            <a:avLst/>
          </a:prstGeom>
        </p:spPr>
      </p:pic>
      <p:sp>
        <p:nvSpPr>
          <p:cNvPr id="15" name="矩形 14"/>
          <p:cNvSpPr/>
          <p:nvPr/>
        </p:nvSpPr>
        <p:spPr>
          <a:xfrm flipV="1">
            <a:off x="635" y="0"/>
            <a:ext cx="7710805" cy="6864985"/>
          </a:xfrm>
          <a:prstGeom prst="rect">
            <a:avLst/>
          </a:prstGeom>
          <a:solidFill>
            <a:srgbClr val="01579B"/>
          </a:solidFill>
          <a:ln>
            <a:noFill/>
          </a:ln>
          <a:effectLst>
            <a:outerShdw blurRad="457200" dist="63500" dir="2700000" algn="tl" rotWithShape="0">
              <a:schemeClr val="accent1">
                <a:lumMod val="50000"/>
                <a:alpha val="3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6" name="文本框 145"/>
          <p:cNvSpPr txBox="1"/>
          <p:nvPr/>
        </p:nvSpPr>
        <p:spPr>
          <a:xfrm>
            <a:off x="4632960" y="303848"/>
            <a:ext cx="2926080" cy="460375"/>
          </a:xfrm>
          <a:prstGeom prst="rect">
            <a:avLst/>
          </a:prstGeom>
          <a:noFill/>
          <a:ln>
            <a:noFill/>
          </a:ln>
        </p:spPr>
        <p:txBody>
          <a:bodyPr wrap="none" rtlCol="0">
            <a:spAutoFit/>
          </a:bodyPr>
          <a:p>
            <a:pPr algn="l"/>
            <a:r>
              <a:rPr lang="zh-CN" altLang="en-US" sz="2400">
                <a:solidFill>
                  <a:schemeClr val="bg1"/>
                </a:solidFill>
                <a:latin typeface="颜简体" panose="020B0503020204020204" charset="-122"/>
                <a:ea typeface="颜简体" panose="020B0503020204020204" charset="-122"/>
                <a:cs typeface="颜简体" panose="020B0503020204020204" charset="-122"/>
              </a:rPr>
              <a:t>厚德精医</a:t>
            </a:r>
            <a:r>
              <a:rPr lang="en-US" altLang="zh-CN" sz="2400">
                <a:solidFill>
                  <a:schemeClr val="bg1"/>
                </a:solidFill>
                <a:latin typeface="颜简体" panose="020B0503020204020204" charset="-122"/>
                <a:ea typeface="颜简体" panose="020B0503020204020204" charset="-122"/>
                <a:cs typeface="颜简体" panose="020B0503020204020204" charset="-122"/>
              </a:rPr>
              <a:t>  </a:t>
            </a:r>
            <a:r>
              <a:rPr lang="zh-CN" altLang="en-US" sz="2400">
                <a:solidFill>
                  <a:schemeClr val="bg1"/>
                </a:solidFill>
                <a:latin typeface="颜简体" panose="020B0503020204020204" charset="-122"/>
                <a:ea typeface="颜简体" panose="020B0503020204020204" charset="-122"/>
                <a:cs typeface="颜简体" panose="020B0503020204020204" charset="-122"/>
              </a:rPr>
              <a:t>止于至善</a:t>
            </a:r>
            <a:endParaRPr lang="zh-CN" altLang="en-US" sz="2400">
              <a:solidFill>
                <a:schemeClr val="bg1"/>
              </a:solidFill>
              <a:latin typeface="颜简体" panose="020B0503020204020204" charset="-122"/>
              <a:ea typeface="颜简体" panose="020B0503020204020204" charset="-122"/>
              <a:cs typeface="颜简体" panose="020B0503020204020204" charset="-122"/>
            </a:endParaRPr>
          </a:p>
        </p:txBody>
      </p:sp>
      <p:pic>
        <p:nvPicPr>
          <p:cNvPr id="3" name="图片 2" descr="LOGO01（反白） - 副本"/>
          <p:cNvPicPr>
            <a:picLocks noChangeAspect="1"/>
          </p:cNvPicPr>
          <p:nvPr/>
        </p:nvPicPr>
        <p:blipFill>
          <a:blip r:embed="rId2"/>
          <a:stretch>
            <a:fillRect/>
          </a:stretch>
        </p:blipFill>
        <p:spPr>
          <a:xfrm>
            <a:off x="168275" y="192405"/>
            <a:ext cx="3863975" cy="655320"/>
          </a:xfrm>
          <a:prstGeom prst="rect">
            <a:avLst/>
          </a:prstGeom>
        </p:spPr>
      </p:pic>
      <p:sp>
        <p:nvSpPr>
          <p:cNvPr id="10" name="文本框 9"/>
          <p:cNvSpPr txBox="1"/>
          <p:nvPr/>
        </p:nvSpPr>
        <p:spPr>
          <a:xfrm>
            <a:off x="378460" y="1175385"/>
            <a:ext cx="8628380" cy="2854960"/>
          </a:xfrm>
          <a:prstGeom prst="rect">
            <a:avLst/>
          </a:prstGeom>
          <a:noFill/>
        </p:spPr>
        <p:txBody>
          <a:bodyPr wrap="square" rtlCol="0">
            <a:noAutofit/>
          </a:bodyPr>
          <a:p>
            <a:r>
              <a:rPr lang="zh-CN" altLang="en-US" sz="3200" b="1" dirty="0">
                <a:solidFill>
                  <a:schemeClr val="bg1"/>
                </a:solidFill>
                <a:latin typeface="微软雅黑" panose="020B0503020204020204" pitchFamily="34" charset="-122"/>
                <a:ea typeface="微软雅黑" panose="020B0503020204020204" pitchFamily="34" charset="-122"/>
              </a:rPr>
              <a:t>项目名称：</a:t>
            </a:r>
            <a:endParaRPr lang="zh-CN" altLang="en-US" sz="3200" b="1" dirty="0">
              <a:solidFill>
                <a:schemeClr val="bg1"/>
              </a:solidFill>
              <a:latin typeface="微软雅黑" panose="020B0503020204020204" pitchFamily="34" charset="-122"/>
              <a:ea typeface="微软雅黑" panose="020B0503020204020204" pitchFamily="34" charset="-122"/>
            </a:endParaRPr>
          </a:p>
          <a:p>
            <a:endParaRPr lang="zh-CN" altLang="en-US" sz="4000" b="1" dirty="0">
              <a:solidFill>
                <a:schemeClr val="bg1"/>
              </a:solidFill>
              <a:latin typeface="微软雅黑" panose="020B0503020204020204" pitchFamily="34" charset="-122"/>
              <a:ea typeface="微软雅黑" panose="020B0503020204020204" pitchFamily="34" charset="-122"/>
            </a:endParaRPr>
          </a:p>
          <a:p>
            <a:pPr algn="l"/>
            <a:r>
              <a:rPr lang="zh-CN" altLang="en-US" sz="3200" b="1" dirty="0">
                <a:solidFill>
                  <a:schemeClr val="bg1"/>
                </a:solidFill>
                <a:latin typeface="微软雅黑" panose="020B0503020204020204" pitchFamily="34" charset="-122"/>
                <a:ea typeface="微软雅黑" panose="020B0503020204020204" pitchFamily="34" charset="-122"/>
              </a:rPr>
              <a:t>审查类别：</a:t>
            </a:r>
            <a:r>
              <a:rPr sz="3200" b="1" dirty="0">
                <a:solidFill>
                  <a:schemeClr val="bg1"/>
                </a:solidFill>
                <a:latin typeface="微软雅黑" panose="020B0503020204020204" pitchFamily="34" charset="-122"/>
                <a:ea typeface="微软雅黑" panose="020B0503020204020204" pitchFamily="34" charset="-122"/>
              </a:rPr>
              <a:t>非注册类临床研究</a:t>
            </a:r>
            <a:endParaRPr sz="3200" b="1" dirty="0">
              <a:solidFill>
                <a:schemeClr val="bg1"/>
              </a:solidFill>
              <a:latin typeface="微软雅黑" panose="020B0503020204020204" pitchFamily="34" charset="-122"/>
              <a:ea typeface="微软雅黑" panose="020B0503020204020204" pitchFamily="34" charset="-122"/>
            </a:endParaRPr>
          </a:p>
          <a:p>
            <a:pPr algn="l"/>
            <a:r>
              <a:rPr sz="3200" b="1" dirty="0">
                <a:solidFill>
                  <a:schemeClr val="bg1"/>
                </a:solidFill>
                <a:latin typeface="微软雅黑" panose="020B0503020204020204" pitchFamily="34" charset="-122"/>
                <a:ea typeface="微软雅黑" panose="020B0503020204020204" pitchFamily="34" charset="-122"/>
              </a:rPr>
              <a:t>                    初始审查</a:t>
            </a:r>
            <a:endParaRPr sz="3200" b="1" dirty="0">
              <a:solidFill>
                <a:schemeClr val="bg1"/>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253364" y="4105275"/>
            <a:ext cx="1982471" cy="337185"/>
          </a:xfrm>
          <a:prstGeom prst="rect">
            <a:avLst/>
          </a:prstGeom>
          <a:noFill/>
        </p:spPr>
        <p:txBody>
          <a:bodyPr wrap="square" rtlCol="0">
            <a:spAutoFit/>
          </a:bodyPr>
          <a:p>
            <a:r>
              <a:rPr lang="zh-CN" altLang="en-US" sz="1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本中心主要研究者：</a:t>
            </a:r>
            <a:endParaRPr lang="zh-CN" altLang="en-US" sz="1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9" name="文本框 8"/>
          <p:cNvSpPr txBox="1"/>
          <p:nvPr/>
        </p:nvSpPr>
        <p:spPr>
          <a:xfrm>
            <a:off x="253198" y="4764886"/>
            <a:ext cx="1783412" cy="337185"/>
          </a:xfrm>
          <a:prstGeom prst="rect">
            <a:avLst/>
          </a:prstGeom>
          <a:noFill/>
        </p:spPr>
        <p:txBody>
          <a:bodyPr wrap="square" rtlCol="0">
            <a:spAutoFit/>
          </a:bodyPr>
          <a:p>
            <a:r>
              <a:rPr lang="zh-CN" altLang="en-US" sz="1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mn-ea"/>
              </a:rPr>
              <a:t>组长单位</a:t>
            </a:r>
            <a:r>
              <a:rPr lang="zh-CN" altLang="en-US" sz="1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a:t>
            </a:r>
            <a:endParaRPr lang="zh-CN" altLang="en-US" sz="1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2" name="文本框 11"/>
          <p:cNvSpPr txBox="1"/>
          <p:nvPr/>
        </p:nvSpPr>
        <p:spPr>
          <a:xfrm>
            <a:off x="253717" y="5464656"/>
            <a:ext cx="1782374" cy="337185"/>
          </a:xfrm>
          <a:prstGeom prst="rect">
            <a:avLst/>
          </a:prstGeom>
          <a:noFill/>
        </p:spPr>
        <p:txBody>
          <a:bodyPr wrap="square" rtlCol="0">
            <a:spAutoFit/>
          </a:bodyPr>
          <a:p>
            <a:r>
              <a:rPr lang="zh-CN" altLang="en-US" sz="1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mn-ea"/>
              </a:rPr>
              <a:t>申办者</a:t>
            </a:r>
            <a:r>
              <a:rPr lang="zh-CN" altLang="en-US" sz="1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a:t>
            </a:r>
            <a:endParaRPr lang="zh-CN" altLang="en-US" sz="1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1" name="圆角矩形 10"/>
          <p:cNvSpPr/>
          <p:nvPr/>
        </p:nvSpPr>
        <p:spPr>
          <a:xfrm>
            <a:off x="2235835" y="4105275"/>
            <a:ext cx="3691890" cy="434340"/>
          </a:xfrm>
          <a:prstGeom prst="roundRect">
            <a:avLst>
              <a:gd name="adj" fmla="val 50000"/>
            </a:avLst>
          </a:prstGeom>
          <a:no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endParaRPr lang="zh-CN" altLang="en-US" b="1">
              <a:latin typeface="微软雅黑" panose="020B0503020204020204" pitchFamily="34" charset="-122"/>
              <a:ea typeface="微软雅黑" panose="020B0503020204020204" pitchFamily="34" charset="-122"/>
            </a:endParaRPr>
          </a:p>
        </p:txBody>
      </p:sp>
      <p:sp>
        <p:nvSpPr>
          <p:cNvPr id="13" name="圆角矩形 12"/>
          <p:cNvSpPr/>
          <p:nvPr/>
        </p:nvSpPr>
        <p:spPr>
          <a:xfrm>
            <a:off x="2235835" y="4770120"/>
            <a:ext cx="3691890" cy="434340"/>
          </a:xfrm>
          <a:prstGeom prst="roundRect">
            <a:avLst>
              <a:gd name="adj" fmla="val 50000"/>
            </a:avLst>
          </a:prstGeom>
          <a:no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endParaRPr lang="zh-CN" altLang="en-US" b="1">
              <a:latin typeface="微软雅黑" panose="020B0503020204020204" pitchFamily="34" charset="-122"/>
              <a:ea typeface="微软雅黑" panose="020B0503020204020204" pitchFamily="34" charset="-122"/>
            </a:endParaRPr>
          </a:p>
        </p:txBody>
      </p:sp>
      <p:sp>
        <p:nvSpPr>
          <p:cNvPr id="14" name="圆角矩形 13"/>
          <p:cNvSpPr/>
          <p:nvPr/>
        </p:nvSpPr>
        <p:spPr>
          <a:xfrm>
            <a:off x="2235835" y="5467350"/>
            <a:ext cx="3691890" cy="434340"/>
          </a:xfrm>
          <a:prstGeom prst="roundRect">
            <a:avLst>
              <a:gd name="adj" fmla="val 50000"/>
            </a:avLst>
          </a:prstGeom>
          <a:no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endParaRPr lang="zh-CN" altLang="en-US" b="1">
              <a:latin typeface="微软雅黑" panose="020B0503020204020204" pitchFamily="34" charset="-122"/>
              <a:ea typeface="微软雅黑" panose="020B0503020204020204" pitchFamily="34" charset="-122"/>
            </a:endParaRPr>
          </a:p>
        </p:txBody>
      </p:sp>
    </p:spTree>
    <p:custDataLst>
      <p:tags r:id="rId3"/>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3" name="矩形 2"/>
          <p:cNvSpPr/>
          <p:nvPr/>
        </p:nvSpPr>
        <p:spPr>
          <a:xfrm>
            <a:off x="0" y="0"/>
            <a:ext cx="12192000" cy="6857365"/>
          </a:xfrm>
          <a:prstGeom prst="rect">
            <a:avLst/>
          </a:prstGeom>
          <a:blipFill rotWithShape="1">
            <a:blip r:embed="rId1">
              <a:alphaModFix amt="13000"/>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2" name="组合 1"/>
          <p:cNvGrpSpPr/>
          <p:nvPr/>
        </p:nvGrpSpPr>
        <p:grpSpPr>
          <a:xfrm>
            <a:off x="-711200" y="-109220"/>
            <a:ext cx="6642735" cy="6967220"/>
            <a:chOff x="8808" y="-194"/>
            <a:chExt cx="10461" cy="11354"/>
          </a:xfrm>
        </p:grpSpPr>
        <p:sp>
          <p:nvSpPr>
            <p:cNvPr id="16" name="等腰三角形 15"/>
            <p:cNvSpPr/>
            <p:nvPr/>
          </p:nvSpPr>
          <p:spPr>
            <a:xfrm>
              <a:off x="13286" y="5396"/>
              <a:ext cx="5983" cy="5761"/>
            </a:xfrm>
            <a:prstGeom prst="triangle">
              <a:avLst/>
            </a:prstGeom>
            <a:solidFill>
              <a:srgbClr val="29B6F6">
                <a:alpha val="9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5" name="任意多边形 14"/>
            <p:cNvSpPr/>
            <p:nvPr/>
          </p:nvSpPr>
          <p:spPr>
            <a:xfrm flipV="1">
              <a:off x="8808" y="-194"/>
              <a:ext cx="10392" cy="11354"/>
            </a:xfrm>
            <a:custGeom>
              <a:avLst/>
              <a:gdLst>
                <a:gd name="connsiteX0" fmla="*/ 0 w 10392"/>
                <a:gd name="connsiteY0" fmla="*/ 11354 h 11354"/>
                <a:gd name="connsiteX1" fmla="*/ 108 w 10392"/>
                <a:gd name="connsiteY1" fmla="*/ 82 h 11354"/>
                <a:gd name="connsiteX2" fmla="*/ 4416 w 10392"/>
                <a:gd name="connsiteY2" fmla="*/ 0 h 11354"/>
                <a:gd name="connsiteX3" fmla="*/ 10392 w 10392"/>
                <a:gd name="connsiteY3" fmla="*/ 11190 h 11354"/>
                <a:gd name="connsiteX4" fmla="*/ 0 w 10392"/>
                <a:gd name="connsiteY4" fmla="*/ 11354 h 113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92" h="11354">
                  <a:moveTo>
                    <a:pt x="0" y="11354"/>
                  </a:moveTo>
                  <a:lnTo>
                    <a:pt x="108" y="82"/>
                  </a:lnTo>
                  <a:lnTo>
                    <a:pt x="4416" y="0"/>
                  </a:lnTo>
                  <a:lnTo>
                    <a:pt x="10392" y="11190"/>
                  </a:lnTo>
                  <a:lnTo>
                    <a:pt x="0" y="11354"/>
                  </a:lnTo>
                  <a:close/>
                </a:path>
              </a:pathLst>
            </a:custGeom>
            <a:solidFill>
              <a:srgbClr val="01579B"/>
            </a:solidFill>
            <a:ln>
              <a:noFill/>
            </a:ln>
            <a:effectLst>
              <a:outerShdw blurRad="457200" dist="63500" dir="2700000" algn="tl" rotWithShape="0">
                <a:schemeClr val="accent1">
                  <a:lumMod val="50000"/>
                  <a:alpha val="7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1" name="等腰三角形 20"/>
            <p:cNvSpPr/>
            <p:nvPr/>
          </p:nvSpPr>
          <p:spPr>
            <a:xfrm flipV="1">
              <a:off x="13353" y="0"/>
              <a:ext cx="5847" cy="5404"/>
            </a:xfrm>
            <a:prstGeom prst="triangle">
              <a:avLst/>
            </a:prstGeom>
            <a:solidFill>
              <a:schemeClr val="tx1">
                <a:lumMod val="95000"/>
                <a:lumOff val="5000"/>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6" name="文本框 5"/>
          <p:cNvSpPr txBox="1"/>
          <p:nvPr/>
        </p:nvSpPr>
        <p:spPr>
          <a:xfrm>
            <a:off x="1174115" y="2454910"/>
            <a:ext cx="951865" cy="1929130"/>
          </a:xfrm>
          <a:prstGeom prst="rect">
            <a:avLst/>
          </a:prstGeom>
          <a:noFill/>
        </p:spPr>
        <p:txBody>
          <a:bodyPr vert="eaVert" wrap="none" rtlCol="0">
            <a:spAutoFit/>
          </a:bodyPr>
          <a:p>
            <a:pPr algn="l"/>
            <a:r>
              <a:rPr lang="zh-CN" altLang="en-US" sz="5000" b="1">
                <a:solidFill>
                  <a:schemeClr val="bg1"/>
                </a:solidFill>
                <a:latin typeface="+mj-ea"/>
                <a:ea typeface="+mj-ea"/>
                <a:cs typeface="汉仪雅酷黑 95W" panose="020B0A04020202020204" charset="-122"/>
                <a:sym typeface="+mn-ea"/>
              </a:rPr>
              <a:t>目   录</a:t>
            </a:r>
            <a:endParaRPr lang="zh-CN" altLang="en-US" sz="5000"/>
          </a:p>
        </p:txBody>
      </p:sp>
      <p:sp>
        <p:nvSpPr>
          <p:cNvPr id="8" name="文本框 7"/>
          <p:cNvSpPr txBox="1"/>
          <p:nvPr/>
        </p:nvSpPr>
        <p:spPr>
          <a:xfrm>
            <a:off x="509588" y="3242945"/>
            <a:ext cx="2280285" cy="337185"/>
          </a:xfrm>
          <a:prstGeom prst="rect">
            <a:avLst/>
          </a:prstGeom>
          <a:noFill/>
          <a:effectLst>
            <a:outerShdw blurRad="50800" dist="38100" dir="2700000" algn="tl" rotWithShape="0">
              <a:prstClr val="black">
                <a:alpha val="40000"/>
              </a:prstClr>
            </a:outerShdw>
          </a:effectLst>
        </p:spPr>
        <p:txBody>
          <a:bodyPr wrap="square" rtlCol="0">
            <a:spAutoFit/>
          </a:bodyPr>
          <a:p>
            <a:pPr algn="ctr"/>
            <a:r>
              <a:rPr lang="zh-CN" altLang="en-US" sz="1600" spc="400">
                <a:solidFill>
                  <a:schemeClr val="bg1"/>
                </a:solidFill>
                <a:effectLst/>
                <a:uFillTx/>
                <a:latin typeface="+mj-lt"/>
                <a:ea typeface="+mj-ea"/>
                <a:cs typeface="+mj-lt"/>
              </a:rPr>
              <a:t>CONTANTS</a:t>
            </a:r>
            <a:endParaRPr lang="zh-CN" altLang="en-US" sz="1600" spc="400">
              <a:solidFill>
                <a:schemeClr val="bg1"/>
              </a:solidFill>
              <a:effectLst/>
              <a:uFillTx/>
              <a:latin typeface="+mj-lt"/>
              <a:ea typeface="+mj-ea"/>
              <a:cs typeface="+mj-lt"/>
            </a:endParaRPr>
          </a:p>
        </p:txBody>
      </p:sp>
      <p:grpSp>
        <p:nvGrpSpPr>
          <p:cNvPr id="26" name="组合 25"/>
          <p:cNvGrpSpPr/>
          <p:nvPr>
            <p:custDataLst>
              <p:tags r:id="rId2"/>
            </p:custDataLst>
          </p:nvPr>
        </p:nvGrpSpPr>
        <p:grpSpPr>
          <a:xfrm>
            <a:off x="5318760" y="1040765"/>
            <a:ext cx="3666490" cy="643890"/>
            <a:chOff x="8084" y="2673"/>
            <a:chExt cx="5774" cy="1014"/>
          </a:xfrm>
        </p:grpSpPr>
        <p:sp>
          <p:nvSpPr>
            <p:cNvPr id="7" name="文本框 6"/>
            <p:cNvSpPr txBox="1"/>
            <p:nvPr>
              <p:custDataLst>
                <p:tags r:id="rId3"/>
              </p:custDataLst>
            </p:nvPr>
          </p:nvSpPr>
          <p:spPr>
            <a:xfrm>
              <a:off x="9170" y="2752"/>
              <a:ext cx="4688" cy="822"/>
            </a:xfrm>
            <a:prstGeom prst="rect">
              <a:avLst/>
            </a:prstGeom>
            <a:noFill/>
          </p:spPr>
          <p:txBody>
            <a:bodyPr wrap="square" rtlCol="0">
              <a:spAutoFit/>
            </a:bodyPr>
            <a:p>
              <a:pPr algn="l"/>
              <a:r>
                <a:rPr lang="zh-CN" altLang="en-US" sz="2800">
                  <a:solidFill>
                    <a:srgbClr val="01579B"/>
                  </a:solidFill>
                  <a:effectLst/>
                  <a:latin typeface="+mj-ea"/>
                  <a:ea typeface="+mj-ea"/>
                  <a:sym typeface="+mn-ea"/>
                </a:rPr>
                <a:t>研究目的 </a:t>
              </a:r>
              <a:endParaRPr lang="zh-CN" altLang="en-US" sz="2800">
                <a:solidFill>
                  <a:srgbClr val="01579B"/>
                </a:solidFill>
                <a:effectLst/>
                <a:latin typeface="+mj-ea"/>
                <a:ea typeface="+mj-ea"/>
                <a:sym typeface="+mn-ea"/>
              </a:endParaRPr>
            </a:p>
          </p:txBody>
        </p:sp>
        <p:sp>
          <p:nvSpPr>
            <p:cNvPr id="9" name="矩形 8"/>
            <p:cNvSpPr/>
            <p:nvPr>
              <p:custDataLst>
                <p:tags r:id="rId4"/>
              </p:custDataLst>
            </p:nvPr>
          </p:nvSpPr>
          <p:spPr>
            <a:xfrm>
              <a:off x="8084" y="2673"/>
              <a:ext cx="1014" cy="1014"/>
            </a:xfrm>
            <a:prstGeom prst="rect">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9" name="文本框 38"/>
            <p:cNvSpPr txBox="1"/>
            <p:nvPr>
              <p:custDataLst>
                <p:tags r:id="rId5"/>
              </p:custDataLst>
            </p:nvPr>
          </p:nvSpPr>
          <p:spPr>
            <a:xfrm>
              <a:off x="8097" y="2752"/>
              <a:ext cx="1018" cy="822"/>
            </a:xfrm>
            <a:prstGeom prst="rect">
              <a:avLst/>
            </a:prstGeom>
            <a:noFill/>
          </p:spPr>
          <p:txBody>
            <a:bodyPr wrap="square" rtlCol="0">
              <a:spAutoFit/>
            </a:bodyPr>
            <a:p>
              <a:r>
                <a:rPr lang="en-US" altLang="zh-CN" sz="2800">
                  <a:solidFill>
                    <a:schemeClr val="bg1"/>
                  </a:solidFill>
                  <a:latin typeface="+mj-ea"/>
                  <a:ea typeface="+mj-ea"/>
                </a:rPr>
                <a:t>01</a:t>
              </a:r>
              <a:endParaRPr lang="en-US" altLang="zh-CN" sz="2800">
                <a:solidFill>
                  <a:schemeClr val="bg1"/>
                </a:solidFill>
                <a:latin typeface="+mj-ea"/>
                <a:ea typeface="+mj-ea"/>
              </a:endParaRPr>
            </a:p>
          </p:txBody>
        </p:sp>
      </p:grpSp>
      <p:grpSp>
        <p:nvGrpSpPr>
          <p:cNvPr id="20" name="组合 19"/>
          <p:cNvGrpSpPr/>
          <p:nvPr>
            <p:custDataLst>
              <p:tags r:id="rId6"/>
            </p:custDataLst>
          </p:nvPr>
        </p:nvGrpSpPr>
        <p:grpSpPr>
          <a:xfrm>
            <a:off x="8041005" y="1026795"/>
            <a:ext cx="3666490" cy="643890"/>
            <a:chOff x="11285" y="2557"/>
            <a:chExt cx="5774" cy="1014"/>
          </a:xfrm>
        </p:grpSpPr>
        <p:sp>
          <p:nvSpPr>
            <p:cNvPr id="29" name="文本框 28"/>
            <p:cNvSpPr txBox="1"/>
            <p:nvPr>
              <p:custDataLst>
                <p:tags r:id="rId7"/>
              </p:custDataLst>
            </p:nvPr>
          </p:nvSpPr>
          <p:spPr>
            <a:xfrm>
              <a:off x="12371" y="2645"/>
              <a:ext cx="4688" cy="822"/>
            </a:xfrm>
            <a:prstGeom prst="rect">
              <a:avLst/>
            </a:prstGeom>
            <a:noFill/>
          </p:spPr>
          <p:txBody>
            <a:bodyPr wrap="square" rtlCol="0">
              <a:spAutoFit/>
            </a:bodyPr>
            <a:p>
              <a:pPr algn="l"/>
              <a:r>
                <a:rPr lang="zh-CN" altLang="en-US" sz="2800">
                  <a:solidFill>
                    <a:srgbClr val="01579B"/>
                  </a:solidFill>
                  <a:effectLst/>
                  <a:latin typeface="+mj-ea"/>
                  <a:ea typeface="+mj-ea"/>
                  <a:sym typeface="+mn-ea"/>
                </a:rPr>
                <a:t>研究药物</a:t>
              </a:r>
              <a:endParaRPr lang="zh-CN" altLang="en-US" sz="2800">
                <a:solidFill>
                  <a:srgbClr val="01579B"/>
                </a:solidFill>
                <a:effectLst/>
                <a:latin typeface="+mj-ea"/>
                <a:ea typeface="+mj-ea"/>
                <a:sym typeface="+mn-ea"/>
              </a:endParaRPr>
            </a:p>
          </p:txBody>
        </p:sp>
        <p:sp>
          <p:nvSpPr>
            <p:cNvPr id="10" name="矩形 9"/>
            <p:cNvSpPr/>
            <p:nvPr>
              <p:custDataLst>
                <p:tags r:id="rId8"/>
              </p:custDataLst>
            </p:nvPr>
          </p:nvSpPr>
          <p:spPr>
            <a:xfrm>
              <a:off x="11285" y="2557"/>
              <a:ext cx="1014" cy="1014"/>
            </a:xfrm>
            <a:prstGeom prst="rect">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0" name="文本框 39"/>
            <p:cNvSpPr txBox="1"/>
            <p:nvPr>
              <p:custDataLst>
                <p:tags r:id="rId9"/>
              </p:custDataLst>
            </p:nvPr>
          </p:nvSpPr>
          <p:spPr>
            <a:xfrm>
              <a:off x="11285" y="2653"/>
              <a:ext cx="1018" cy="822"/>
            </a:xfrm>
            <a:prstGeom prst="rect">
              <a:avLst/>
            </a:prstGeom>
            <a:noFill/>
          </p:spPr>
          <p:txBody>
            <a:bodyPr wrap="square" rtlCol="0">
              <a:spAutoFit/>
            </a:bodyPr>
            <a:p>
              <a:r>
                <a:rPr lang="en-US" altLang="zh-CN" sz="2800">
                  <a:solidFill>
                    <a:schemeClr val="bg1"/>
                  </a:solidFill>
                  <a:latin typeface="+mj-ea"/>
                  <a:ea typeface="+mj-ea"/>
                </a:rPr>
                <a:t>02</a:t>
              </a:r>
              <a:endParaRPr lang="en-US" altLang="zh-CN" sz="2800">
                <a:solidFill>
                  <a:schemeClr val="bg1"/>
                </a:solidFill>
                <a:latin typeface="+mj-ea"/>
                <a:ea typeface="+mj-ea"/>
              </a:endParaRPr>
            </a:p>
          </p:txBody>
        </p:sp>
      </p:grpSp>
      <p:grpSp>
        <p:nvGrpSpPr>
          <p:cNvPr id="52" name="组合 51"/>
          <p:cNvGrpSpPr/>
          <p:nvPr>
            <p:custDataLst>
              <p:tags r:id="rId10"/>
            </p:custDataLst>
          </p:nvPr>
        </p:nvGrpSpPr>
        <p:grpSpPr>
          <a:xfrm>
            <a:off x="5318760" y="2155190"/>
            <a:ext cx="3620770" cy="643890"/>
            <a:chOff x="8396" y="5028"/>
            <a:chExt cx="5702" cy="1014"/>
          </a:xfrm>
        </p:grpSpPr>
        <p:sp>
          <p:nvSpPr>
            <p:cNvPr id="31" name="文本框 30"/>
            <p:cNvSpPr txBox="1"/>
            <p:nvPr>
              <p:custDataLst>
                <p:tags r:id="rId11"/>
              </p:custDataLst>
            </p:nvPr>
          </p:nvSpPr>
          <p:spPr>
            <a:xfrm>
              <a:off x="9410" y="5113"/>
              <a:ext cx="4688" cy="822"/>
            </a:xfrm>
            <a:prstGeom prst="rect">
              <a:avLst/>
            </a:prstGeom>
            <a:noFill/>
          </p:spPr>
          <p:txBody>
            <a:bodyPr wrap="square" rtlCol="0">
              <a:spAutoFit/>
            </a:bodyPr>
            <a:p>
              <a:pPr algn="l"/>
              <a:r>
                <a:rPr lang="zh-CN" altLang="en-US" sz="2800">
                  <a:solidFill>
                    <a:srgbClr val="01579B"/>
                  </a:solidFill>
                  <a:effectLst/>
                  <a:latin typeface="+mj-ea"/>
                  <a:ea typeface="+mj-ea"/>
                  <a:sym typeface="+mn-ea"/>
                </a:rPr>
                <a:t>研究设计</a:t>
              </a:r>
              <a:endParaRPr lang="zh-CN" altLang="en-US" sz="2800">
                <a:solidFill>
                  <a:srgbClr val="01579B"/>
                </a:solidFill>
                <a:effectLst/>
                <a:latin typeface="+mj-ea"/>
                <a:ea typeface="+mj-ea"/>
                <a:sym typeface="+mn-ea"/>
              </a:endParaRPr>
            </a:p>
          </p:txBody>
        </p:sp>
        <p:sp>
          <p:nvSpPr>
            <p:cNvPr id="11" name="矩形 10"/>
            <p:cNvSpPr/>
            <p:nvPr>
              <p:custDataLst>
                <p:tags r:id="rId12"/>
              </p:custDataLst>
            </p:nvPr>
          </p:nvSpPr>
          <p:spPr>
            <a:xfrm>
              <a:off x="8396" y="5028"/>
              <a:ext cx="1014" cy="1014"/>
            </a:xfrm>
            <a:prstGeom prst="rect">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1" name="文本框 40"/>
            <p:cNvSpPr txBox="1"/>
            <p:nvPr>
              <p:custDataLst>
                <p:tags r:id="rId13"/>
              </p:custDataLst>
            </p:nvPr>
          </p:nvSpPr>
          <p:spPr>
            <a:xfrm>
              <a:off x="8419" y="5107"/>
              <a:ext cx="1018" cy="822"/>
            </a:xfrm>
            <a:prstGeom prst="rect">
              <a:avLst/>
            </a:prstGeom>
            <a:noFill/>
          </p:spPr>
          <p:txBody>
            <a:bodyPr wrap="square" rtlCol="0">
              <a:spAutoFit/>
            </a:bodyPr>
            <a:p>
              <a:r>
                <a:rPr lang="en-US" altLang="zh-CN" sz="2800">
                  <a:solidFill>
                    <a:schemeClr val="bg1"/>
                  </a:solidFill>
                  <a:latin typeface="+mj-ea"/>
                  <a:ea typeface="+mj-ea"/>
                </a:rPr>
                <a:t>03</a:t>
              </a:r>
              <a:endParaRPr lang="en-US" altLang="zh-CN" sz="2800">
                <a:solidFill>
                  <a:schemeClr val="bg1"/>
                </a:solidFill>
                <a:latin typeface="+mj-ea"/>
                <a:ea typeface="+mj-ea"/>
              </a:endParaRPr>
            </a:p>
          </p:txBody>
        </p:sp>
      </p:grpSp>
      <p:grpSp>
        <p:nvGrpSpPr>
          <p:cNvPr id="57" name="组合 56"/>
          <p:cNvGrpSpPr/>
          <p:nvPr>
            <p:custDataLst>
              <p:tags r:id="rId14"/>
            </p:custDataLst>
          </p:nvPr>
        </p:nvGrpSpPr>
        <p:grpSpPr>
          <a:xfrm>
            <a:off x="8041005" y="2146300"/>
            <a:ext cx="3792220" cy="660400"/>
            <a:chOff x="11597" y="5028"/>
            <a:chExt cx="5972" cy="1040"/>
          </a:xfrm>
        </p:grpSpPr>
        <p:sp>
          <p:nvSpPr>
            <p:cNvPr id="32" name="文本框 31"/>
            <p:cNvSpPr txBox="1"/>
            <p:nvPr>
              <p:custDataLst>
                <p:tags r:id="rId15"/>
              </p:custDataLst>
            </p:nvPr>
          </p:nvSpPr>
          <p:spPr>
            <a:xfrm>
              <a:off x="12615" y="5121"/>
              <a:ext cx="4954" cy="947"/>
            </a:xfrm>
            <a:prstGeom prst="rect">
              <a:avLst/>
            </a:prstGeom>
            <a:noFill/>
          </p:spPr>
          <p:txBody>
            <a:bodyPr wrap="square" rtlCol="0">
              <a:noAutofit/>
            </a:bodyPr>
            <a:p>
              <a:pPr algn="l"/>
              <a:r>
                <a:rPr lang="zh-CN" altLang="en-US" sz="2800">
                  <a:solidFill>
                    <a:srgbClr val="01579B"/>
                  </a:solidFill>
                  <a:effectLst/>
                  <a:latin typeface="+mj-ea"/>
                  <a:ea typeface="+mj-ea"/>
                  <a:sym typeface="+mn-ea"/>
                </a:rPr>
                <a:t>可能的风险和不便</a:t>
              </a:r>
              <a:endParaRPr lang="zh-CN" altLang="en-US" sz="2800">
                <a:solidFill>
                  <a:srgbClr val="01579B"/>
                </a:solidFill>
                <a:effectLst/>
                <a:latin typeface="+mj-ea"/>
                <a:ea typeface="+mj-ea"/>
                <a:sym typeface="+mn-ea"/>
              </a:endParaRPr>
            </a:p>
          </p:txBody>
        </p:sp>
        <p:sp>
          <p:nvSpPr>
            <p:cNvPr id="12" name="矩形 11"/>
            <p:cNvSpPr/>
            <p:nvPr>
              <p:custDataLst>
                <p:tags r:id="rId16"/>
              </p:custDataLst>
            </p:nvPr>
          </p:nvSpPr>
          <p:spPr>
            <a:xfrm>
              <a:off x="11597" y="5028"/>
              <a:ext cx="1014" cy="1014"/>
            </a:xfrm>
            <a:prstGeom prst="rect">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2" name="文本框 41"/>
            <p:cNvSpPr txBox="1"/>
            <p:nvPr>
              <p:custDataLst>
                <p:tags r:id="rId17"/>
              </p:custDataLst>
            </p:nvPr>
          </p:nvSpPr>
          <p:spPr>
            <a:xfrm>
              <a:off x="11620" y="5124"/>
              <a:ext cx="1018" cy="822"/>
            </a:xfrm>
            <a:prstGeom prst="rect">
              <a:avLst/>
            </a:prstGeom>
            <a:noFill/>
          </p:spPr>
          <p:txBody>
            <a:bodyPr wrap="square" rtlCol="0">
              <a:spAutoFit/>
            </a:bodyPr>
            <a:p>
              <a:r>
                <a:rPr lang="en-US" altLang="zh-CN" sz="2800">
                  <a:solidFill>
                    <a:schemeClr val="bg1"/>
                  </a:solidFill>
                  <a:latin typeface="+mj-ea"/>
                  <a:ea typeface="+mj-ea"/>
                </a:rPr>
                <a:t>04</a:t>
              </a:r>
              <a:endParaRPr lang="en-US" altLang="zh-CN" sz="2800">
                <a:solidFill>
                  <a:schemeClr val="bg1"/>
                </a:solidFill>
                <a:latin typeface="+mj-ea"/>
                <a:ea typeface="+mj-ea"/>
              </a:endParaRPr>
            </a:p>
          </p:txBody>
        </p:sp>
      </p:grpSp>
      <p:grpSp>
        <p:nvGrpSpPr>
          <p:cNvPr id="51" name="组合 50"/>
          <p:cNvGrpSpPr/>
          <p:nvPr>
            <p:custDataLst>
              <p:tags r:id="rId18"/>
            </p:custDataLst>
          </p:nvPr>
        </p:nvGrpSpPr>
        <p:grpSpPr>
          <a:xfrm>
            <a:off x="5318760" y="3112770"/>
            <a:ext cx="2685415" cy="986155"/>
            <a:chOff x="8396" y="6536"/>
            <a:chExt cx="4229" cy="1553"/>
          </a:xfrm>
        </p:grpSpPr>
        <p:sp>
          <p:nvSpPr>
            <p:cNvPr id="48" name="文本框 47"/>
            <p:cNvSpPr txBox="1"/>
            <p:nvPr>
              <p:custDataLst>
                <p:tags r:id="rId19"/>
              </p:custDataLst>
            </p:nvPr>
          </p:nvSpPr>
          <p:spPr>
            <a:xfrm>
              <a:off x="9469" y="6536"/>
              <a:ext cx="3156" cy="1553"/>
            </a:xfrm>
            <a:prstGeom prst="rect">
              <a:avLst/>
            </a:prstGeom>
            <a:noFill/>
          </p:spPr>
          <p:txBody>
            <a:bodyPr wrap="square" rtlCol="0">
              <a:noAutofit/>
            </a:bodyPr>
            <a:p>
              <a:pPr algn="l"/>
              <a:r>
                <a:rPr lang="zh-CN" altLang="en-US" sz="2800">
                  <a:solidFill>
                    <a:srgbClr val="01579B"/>
                  </a:solidFill>
                  <a:effectLst/>
                  <a:latin typeface="+mj-ea"/>
                  <a:ea typeface="+mj-ea"/>
                  <a:sym typeface="+mn-ea"/>
                </a:rPr>
                <a:t>参加研究的相关费用</a:t>
              </a:r>
              <a:endParaRPr lang="zh-CN" altLang="en-US" sz="2800">
                <a:solidFill>
                  <a:srgbClr val="01579B"/>
                </a:solidFill>
                <a:effectLst/>
                <a:latin typeface="+mj-ea"/>
                <a:ea typeface="+mj-ea"/>
                <a:sym typeface="+mn-ea"/>
              </a:endParaRPr>
            </a:p>
          </p:txBody>
        </p:sp>
        <p:sp>
          <p:nvSpPr>
            <p:cNvPr id="49" name="矩形 48"/>
            <p:cNvSpPr/>
            <p:nvPr>
              <p:custDataLst>
                <p:tags r:id="rId20"/>
              </p:custDataLst>
            </p:nvPr>
          </p:nvSpPr>
          <p:spPr>
            <a:xfrm>
              <a:off x="8396" y="6783"/>
              <a:ext cx="1014" cy="1014"/>
            </a:xfrm>
            <a:prstGeom prst="rect">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0" name="文本框 49"/>
            <p:cNvSpPr txBox="1"/>
            <p:nvPr>
              <p:custDataLst>
                <p:tags r:id="rId21"/>
              </p:custDataLst>
            </p:nvPr>
          </p:nvSpPr>
          <p:spPr>
            <a:xfrm>
              <a:off x="8419" y="6862"/>
              <a:ext cx="1018" cy="822"/>
            </a:xfrm>
            <a:prstGeom prst="rect">
              <a:avLst/>
            </a:prstGeom>
            <a:noFill/>
          </p:spPr>
          <p:txBody>
            <a:bodyPr wrap="square" rtlCol="0">
              <a:spAutoFit/>
            </a:bodyPr>
            <a:p>
              <a:r>
                <a:rPr lang="en-US" altLang="zh-CN" sz="2800">
                  <a:solidFill>
                    <a:schemeClr val="bg1"/>
                  </a:solidFill>
                  <a:latin typeface="+mj-ea"/>
                  <a:ea typeface="+mj-ea"/>
                </a:rPr>
                <a:t>05</a:t>
              </a:r>
              <a:endParaRPr lang="en-US" altLang="zh-CN" sz="2800">
                <a:solidFill>
                  <a:schemeClr val="bg1"/>
                </a:solidFill>
                <a:latin typeface="+mj-ea"/>
                <a:ea typeface="+mj-ea"/>
              </a:endParaRPr>
            </a:p>
          </p:txBody>
        </p:sp>
      </p:grpSp>
      <p:grpSp>
        <p:nvGrpSpPr>
          <p:cNvPr id="56" name="组合 55"/>
          <p:cNvGrpSpPr/>
          <p:nvPr>
            <p:custDataLst>
              <p:tags r:id="rId22"/>
            </p:custDataLst>
          </p:nvPr>
        </p:nvGrpSpPr>
        <p:grpSpPr>
          <a:xfrm>
            <a:off x="5361940" y="4362450"/>
            <a:ext cx="3623310" cy="643890"/>
            <a:chOff x="11597" y="6783"/>
            <a:chExt cx="5706" cy="1014"/>
          </a:xfrm>
        </p:grpSpPr>
        <p:sp>
          <p:nvSpPr>
            <p:cNvPr id="53" name="文本框 52"/>
            <p:cNvSpPr txBox="1"/>
            <p:nvPr>
              <p:custDataLst>
                <p:tags r:id="rId23"/>
              </p:custDataLst>
            </p:nvPr>
          </p:nvSpPr>
          <p:spPr>
            <a:xfrm>
              <a:off x="12615" y="6876"/>
              <a:ext cx="4688" cy="822"/>
            </a:xfrm>
            <a:prstGeom prst="rect">
              <a:avLst/>
            </a:prstGeom>
            <a:noFill/>
          </p:spPr>
          <p:txBody>
            <a:bodyPr wrap="square" rtlCol="0">
              <a:spAutoFit/>
            </a:bodyPr>
            <a:p>
              <a:pPr algn="l"/>
              <a:r>
                <a:rPr lang="zh-CN" altLang="en-US" sz="2800">
                  <a:solidFill>
                    <a:srgbClr val="01579B"/>
                  </a:solidFill>
                  <a:effectLst/>
                  <a:latin typeface="+mj-ea"/>
                  <a:ea typeface="+mj-ea"/>
                  <a:sym typeface="+mn-ea"/>
                </a:rPr>
                <a:t>补偿和治疗</a:t>
              </a:r>
              <a:endParaRPr lang="zh-CN" altLang="en-US" sz="2800">
                <a:solidFill>
                  <a:srgbClr val="01579B"/>
                </a:solidFill>
                <a:effectLst/>
                <a:latin typeface="+mj-ea"/>
                <a:ea typeface="+mj-ea"/>
                <a:sym typeface="+mn-ea"/>
              </a:endParaRPr>
            </a:p>
          </p:txBody>
        </p:sp>
        <p:sp>
          <p:nvSpPr>
            <p:cNvPr id="54" name="矩形 53"/>
            <p:cNvSpPr/>
            <p:nvPr>
              <p:custDataLst>
                <p:tags r:id="rId24"/>
              </p:custDataLst>
            </p:nvPr>
          </p:nvSpPr>
          <p:spPr>
            <a:xfrm>
              <a:off x="11597" y="6783"/>
              <a:ext cx="1014" cy="1014"/>
            </a:xfrm>
            <a:prstGeom prst="rect">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5" name="文本框 54"/>
            <p:cNvSpPr txBox="1"/>
            <p:nvPr>
              <p:custDataLst>
                <p:tags r:id="rId25"/>
              </p:custDataLst>
            </p:nvPr>
          </p:nvSpPr>
          <p:spPr>
            <a:xfrm>
              <a:off x="11620" y="6879"/>
              <a:ext cx="1018" cy="822"/>
            </a:xfrm>
            <a:prstGeom prst="rect">
              <a:avLst/>
            </a:prstGeom>
            <a:noFill/>
          </p:spPr>
          <p:txBody>
            <a:bodyPr wrap="square" rtlCol="0">
              <a:spAutoFit/>
            </a:bodyPr>
            <a:p>
              <a:r>
                <a:rPr lang="en-US" altLang="zh-CN" sz="2800">
                  <a:solidFill>
                    <a:schemeClr val="bg1"/>
                  </a:solidFill>
                  <a:latin typeface="+mj-ea"/>
                  <a:ea typeface="+mj-ea"/>
                </a:rPr>
                <a:t>07</a:t>
              </a:r>
              <a:endParaRPr lang="en-US" altLang="zh-CN" sz="2800">
                <a:solidFill>
                  <a:schemeClr val="bg1"/>
                </a:solidFill>
                <a:latin typeface="+mj-ea"/>
                <a:ea typeface="+mj-ea"/>
              </a:endParaRPr>
            </a:p>
          </p:txBody>
        </p:sp>
      </p:grpSp>
      <p:grpSp>
        <p:nvGrpSpPr>
          <p:cNvPr id="58" name="组合 57"/>
          <p:cNvGrpSpPr/>
          <p:nvPr>
            <p:custDataLst>
              <p:tags r:id="rId26"/>
            </p:custDataLst>
          </p:nvPr>
        </p:nvGrpSpPr>
        <p:grpSpPr>
          <a:xfrm>
            <a:off x="8027035" y="4337050"/>
            <a:ext cx="3623310" cy="643890"/>
            <a:chOff x="11597" y="6783"/>
            <a:chExt cx="5706" cy="1014"/>
          </a:xfrm>
        </p:grpSpPr>
        <p:sp>
          <p:nvSpPr>
            <p:cNvPr id="59" name="文本框 58"/>
            <p:cNvSpPr txBox="1"/>
            <p:nvPr>
              <p:custDataLst>
                <p:tags r:id="rId27"/>
              </p:custDataLst>
            </p:nvPr>
          </p:nvSpPr>
          <p:spPr>
            <a:xfrm>
              <a:off x="12615" y="6876"/>
              <a:ext cx="4688" cy="822"/>
            </a:xfrm>
            <a:prstGeom prst="rect">
              <a:avLst/>
            </a:prstGeom>
            <a:noFill/>
          </p:spPr>
          <p:txBody>
            <a:bodyPr wrap="square" rtlCol="0">
              <a:spAutoFit/>
            </a:bodyPr>
            <a:p>
              <a:pPr algn="l"/>
              <a:r>
                <a:rPr lang="zh-CN" altLang="en-US" sz="2800">
                  <a:solidFill>
                    <a:srgbClr val="01579B"/>
                  </a:solidFill>
                  <a:effectLst/>
                  <a:latin typeface="+mj-ea"/>
                  <a:ea typeface="+mj-ea"/>
                  <a:sym typeface="+mn-ea"/>
                </a:rPr>
                <a:t>其他替代治疗</a:t>
              </a:r>
              <a:endParaRPr lang="zh-CN" altLang="en-US" sz="2800">
                <a:solidFill>
                  <a:srgbClr val="01579B"/>
                </a:solidFill>
                <a:effectLst/>
                <a:latin typeface="+mj-ea"/>
                <a:ea typeface="+mj-ea"/>
                <a:sym typeface="+mn-ea"/>
              </a:endParaRPr>
            </a:p>
          </p:txBody>
        </p:sp>
        <p:sp>
          <p:nvSpPr>
            <p:cNvPr id="60" name="矩形 59"/>
            <p:cNvSpPr/>
            <p:nvPr>
              <p:custDataLst>
                <p:tags r:id="rId28"/>
              </p:custDataLst>
            </p:nvPr>
          </p:nvSpPr>
          <p:spPr>
            <a:xfrm>
              <a:off x="11597" y="6783"/>
              <a:ext cx="1014" cy="1014"/>
            </a:xfrm>
            <a:prstGeom prst="rect">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1" name="文本框 60"/>
            <p:cNvSpPr txBox="1"/>
            <p:nvPr>
              <p:custDataLst>
                <p:tags r:id="rId29"/>
              </p:custDataLst>
            </p:nvPr>
          </p:nvSpPr>
          <p:spPr>
            <a:xfrm>
              <a:off x="11620" y="6879"/>
              <a:ext cx="1018" cy="822"/>
            </a:xfrm>
            <a:prstGeom prst="rect">
              <a:avLst/>
            </a:prstGeom>
            <a:noFill/>
          </p:spPr>
          <p:txBody>
            <a:bodyPr wrap="square" rtlCol="0">
              <a:spAutoFit/>
            </a:bodyPr>
            <a:p>
              <a:r>
                <a:rPr lang="en-US" altLang="zh-CN" sz="2800">
                  <a:solidFill>
                    <a:schemeClr val="bg1"/>
                  </a:solidFill>
                  <a:latin typeface="+mj-ea"/>
                  <a:ea typeface="+mj-ea"/>
                </a:rPr>
                <a:t>08</a:t>
              </a:r>
              <a:endParaRPr lang="en-US" altLang="zh-CN" sz="2800">
                <a:solidFill>
                  <a:schemeClr val="bg1"/>
                </a:solidFill>
                <a:latin typeface="+mj-ea"/>
                <a:ea typeface="+mj-ea"/>
              </a:endParaRPr>
            </a:p>
          </p:txBody>
        </p:sp>
      </p:grpSp>
      <p:grpSp>
        <p:nvGrpSpPr>
          <p:cNvPr id="62" name="组合 61"/>
          <p:cNvGrpSpPr/>
          <p:nvPr>
            <p:custDataLst>
              <p:tags r:id="rId30"/>
            </p:custDataLst>
          </p:nvPr>
        </p:nvGrpSpPr>
        <p:grpSpPr>
          <a:xfrm>
            <a:off x="8041005" y="3283585"/>
            <a:ext cx="3623310" cy="643890"/>
            <a:chOff x="11597" y="6783"/>
            <a:chExt cx="5706" cy="1014"/>
          </a:xfrm>
        </p:grpSpPr>
        <p:sp>
          <p:nvSpPr>
            <p:cNvPr id="63" name="文本框 62"/>
            <p:cNvSpPr txBox="1"/>
            <p:nvPr>
              <p:custDataLst>
                <p:tags r:id="rId31"/>
              </p:custDataLst>
            </p:nvPr>
          </p:nvSpPr>
          <p:spPr>
            <a:xfrm>
              <a:off x="12615" y="6876"/>
              <a:ext cx="4688" cy="822"/>
            </a:xfrm>
            <a:prstGeom prst="rect">
              <a:avLst/>
            </a:prstGeom>
            <a:noFill/>
          </p:spPr>
          <p:txBody>
            <a:bodyPr wrap="square" rtlCol="0">
              <a:spAutoFit/>
            </a:bodyPr>
            <a:p>
              <a:pPr algn="l"/>
              <a:r>
                <a:rPr lang="zh-CN" altLang="en-US" sz="2800">
                  <a:solidFill>
                    <a:srgbClr val="01579B"/>
                  </a:solidFill>
                  <a:effectLst/>
                  <a:latin typeface="+mj-ea"/>
                  <a:ea typeface="+mj-ea"/>
                  <a:sym typeface="+mn-ea"/>
                </a:rPr>
                <a:t>预期的获益</a:t>
              </a:r>
              <a:endParaRPr lang="zh-CN" altLang="en-US" sz="2800">
                <a:solidFill>
                  <a:srgbClr val="01579B"/>
                </a:solidFill>
                <a:effectLst/>
                <a:latin typeface="+mj-ea"/>
                <a:ea typeface="+mj-ea"/>
                <a:sym typeface="+mn-ea"/>
              </a:endParaRPr>
            </a:p>
          </p:txBody>
        </p:sp>
        <p:sp>
          <p:nvSpPr>
            <p:cNvPr id="64" name="矩形 63"/>
            <p:cNvSpPr/>
            <p:nvPr>
              <p:custDataLst>
                <p:tags r:id="rId32"/>
              </p:custDataLst>
            </p:nvPr>
          </p:nvSpPr>
          <p:spPr>
            <a:xfrm>
              <a:off x="11597" y="6783"/>
              <a:ext cx="1014" cy="1014"/>
            </a:xfrm>
            <a:prstGeom prst="rect">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5" name="文本框 64"/>
            <p:cNvSpPr txBox="1"/>
            <p:nvPr>
              <p:custDataLst>
                <p:tags r:id="rId33"/>
              </p:custDataLst>
            </p:nvPr>
          </p:nvSpPr>
          <p:spPr>
            <a:xfrm>
              <a:off x="11620" y="6879"/>
              <a:ext cx="1018" cy="822"/>
            </a:xfrm>
            <a:prstGeom prst="rect">
              <a:avLst/>
            </a:prstGeom>
            <a:noFill/>
          </p:spPr>
          <p:txBody>
            <a:bodyPr wrap="square" rtlCol="0">
              <a:spAutoFit/>
            </a:bodyPr>
            <a:p>
              <a:r>
                <a:rPr lang="en-US" altLang="zh-CN" sz="2800">
                  <a:solidFill>
                    <a:schemeClr val="bg1"/>
                  </a:solidFill>
                  <a:latin typeface="+mj-ea"/>
                  <a:ea typeface="+mj-ea"/>
                </a:rPr>
                <a:t>06</a:t>
              </a:r>
              <a:endParaRPr lang="en-US" altLang="zh-CN" sz="2800">
                <a:solidFill>
                  <a:schemeClr val="bg1"/>
                </a:solidFill>
                <a:latin typeface="+mj-ea"/>
                <a:ea typeface="+mj-ea"/>
              </a:endParaRPr>
            </a:p>
          </p:txBody>
        </p:sp>
      </p:grpSp>
      <p:grpSp>
        <p:nvGrpSpPr>
          <p:cNvPr id="66" name="组合 65"/>
          <p:cNvGrpSpPr/>
          <p:nvPr>
            <p:custDataLst>
              <p:tags r:id="rId34"/>
            </p:custDataLst>
          </p:nvPr>
        </p:nvGrpSpPr>
        <p:grpSpPr>
          <a:xfrm>
            <a:off x="5344795" y="5390515"/>
            <a:ext cx="2794635" cy="797560"/>
            <a:chOff x="11597" y="6777"/>
            <a:chExt cx="4401" cy="1256"/>
          </a:xfrm>
        </p:grpSpPr>
        <p:sp>
          <p:nvSpPr>
            <p:cNvPr id="67" name="文本框 66"/>
            <p:cNvSpPr txBox="1"/>
            <p:nvPr>
              <p:custDataLst>
                <p:tags r:id="rId35"/>
              </p:custDataLst>
            </p:nvPr>
          </p:nvSpPr>
          <p:spPr>
            <a:xfrm>
              <a:off x="12665" y="6777"/>
              <a:ext cx="3333" cy="1256"/>
            </a:xfrm>
            <a:prstGeom prst="rect">
              <a:avLst/>
            </a:prstGeom>
            <a:noFill/>
          </p:spPr>
          <p:txBody>
            <a:bodyPr wrap="square" rtlCol="0">
              <a:noAutofit/>
            </a:bodyPr>
            <a:p>
              <a:pPr algn="l"/>
              <a:r>
                <a:rPr lang="zh-CN" altLang="en-US" sz="2800">
                  <a:solidFill>
                    <a:srgbClr val="01579B"/>
                  </a:solidFill>
                  <a:effectLst/>
                  <a:latin typeface="+mj-ea"/>
                  <a:ea typeface="+mj-ea"/>
                  <a:sym typeface="+mn-ea"/>
                </a:rPr>
                <a:t>研究参与者保险</a:t>
              </a:r>
              <a:endParaRPr lang="zh-CN" altLang="en-US" sz="2800">
                <a:solidFill>
                  <a:srgbClr val="01579B"/>
                </a:solidFill>
                <a:effectLst/>
                <a:latin typeface="+mj-ea"/>
                <a:ea typeface="+mj-ea"/>
                <a:sym typeface="+mn-ea"/>
              </a:endParaRPr>
            </a:p>
          </p:txBody>
        </p:sp>
        <p:sp>
          <p:nvSpPr>
            <p:cNvPr id="68" name="矩形 67"/>
            <p:cNvSpPr/>
            <p:nvPr>
              <p:custDataLst>
                <p:tags r:id="rId36"/>
              </p:custDataLst>
            </p:nvPr>
          </p:nvSpPr>
          <p:spPr>
            <a:xfrm>
              <a:off x="11597" y="6783"/>
              <a:ext cx="1014" cy="1014"/>
            </a:xfrm>
            <a:prstGeom prst="rect">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9" name="文本框 68"/>
            <p:cNvSpPr txBox="1"/>
            <p:nvPr>
              <p:custDataLst>
                <p:tags r:id="rId37"/>
              </p:custDataLst>
            </p:nvPr>
          </p:nvSpPr>
          <p:spPr>
            <a:xfrm>
              <a:off x="11620" y="6879"/>
              <a:ext cx="1018" cy="822"/>
            </a:xfrm>
            <a:prstGeom prst="rect">
              <a:avLst/>
            </a:prstGeom>
            <a:noFill/>
          </p:spPr>
          <p:txBody>
            <a:bodyPr wrap="square" rtlCol="0">
              <a:spAutoFit/>
            </a:bodyPr>
            <a:p>
              <a:r>
                <a:rPr lang="en-US" altLang="zh-CN" sz="2800">
                  <a:solidFill>
                    <a:schemeClr val="bg1"/>
                  </a:solidFill>
                  <a:latin typeface="+mj-ea"/>
                  <a:ea typeface="+mj-ea"/>
                </a:rPr>
                <a:t>09</a:t>
              </a:r>
              <a:endParaRPr lang="en-US" altLang="zh-CN" sz="2800">
                <a:solidFill>
                  <a:schemeClr val="bg1"/>
                </a:solidFill>
                <a:latin typeface="+mj-ea"/>
                <a:ea typeface="+mj-ea"/>
              </a:endParaRPr>
            </a:p>
          </p:txBody>
        </p:sp>
      </p:grpSp>
      <p:grpSp>
        <p:nvGrpSpPr>
          <p:cNvPr id="70" name="组合 69"/>
          <p:cNvGrpSpPr/>
          <p:nvPr>
            <p:custDataLst>
              <p:tags r:id="rId38"/>
            </p:custDataLst>
          </p:nvPr>
        </p:nvGrpSpPr>
        <p:grpSpPr>
          <a:xfrm>
            <a:off x="8012430" y="5390515"/>
            <a:ext cx="4179570" cy="819150"/>
            <a:chOff x="11597" y="6783"/>
            <a:chExt cx="6582" cy="1290"/>
          </a:xfrm>
        </p:grpSpPr>
        <p:sp>
          <p:nvSpPr>
            <p:cNvPr id="71" name="文本框 70"/>
            <p:cNvSpPr txBox="1"/>
            <p:nvPr>
              <p:custDataLst>
                <p:tags r:id="rId39"/>
              </p:custDataLst>
            </p:nvPr>
          </p:nvSpPr>
          <p:spPr>
            <a:xfrm>
              <a:off x="12615" y="6876"/>
              <a:ext cx="5564" cy="1197"/>
            </a:xfrm>
            <a:prstGeom prst="rect">
              <a:avLst/>
            </a:prstGeom>
            <a:noFill/>
          </p:spPr>
          <p:txBody>
            <a:bodyPr wrap="square" rtlCol="0">
              <a:noAutofit/>
            </a:bodyPr>
            <a:p>
              <a:pPr algn="l"/>
              <a:r>
                <a:rPr lang="zh-CN" altLang="en-US" sz="2800">
                  <a:solidFill>
                    <a:srgbClr val="01579B"/>
                  </a:solidFill>
                  <a:effectLst/>
                  <a:latin typeface="+mj-ea"/>
                  <a:ea typeface="+mj-ea"/>
                  <a:sym typeface="+mn-ea"/>
                </a:rPr>
                <a:t>研究参与者招募方式</a:t>
              </a:r>
              <a:endParaRPr lang="zh-CN" altLang="en-US" sz="2800">
                <a:solidFill>
                  <a:srgbClr val="01579B"/>
                </a:solidFill>
                <a:effectLst/>
                <a:latin typeface="+mj-ea"/>
                <a:ea typeface="+mj-ea"/>
                <a:sym typeface="+mn-ea"/>
              </a:endParaRPr>
            </a:p>
          </p:txBody>
        </p:sp>
        <p:sp>
          <p:nvSpPr>
            <p:cNvPr id="72" name="矩形 71"/>
            <p:cNvSpPr/>
            <p:nvPr>
              <p:custDataLst>
                <p:tags r:id="rId40"/>
              </p:custDataLst>
            </p:nvPr>
          </p:nvSpPr>
          <p:spPr>
            <a:xfrm>
              <a:off x="11597" y="6783"/>
              <a:ext cx="1014" cy="1014"/>
            </a:xfrm>
            <a:prstGeom prst="rect">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3" name="文本框 72"/>
            <p:cNvSpPr txBox="1"/>
            <p:nvPr>
              <p:custDataLst>
                <p:tags r:id="rId41"/>
              </p:custDataLst>
            </p:nvPr>
          </p:nvSpPr>
          <p:spPr>
            <a:xfrm>
              <a:off x="11620" y="6879"/>
              <a:ext cx="1018" cy="822"/>
            </a:xfrm>
            <a:prstGeom prst="rect">
              <a:avLst/>
            </a:prstGeom>
            <a:noFill/>
          </p:spPr>
          <p:txBody>
            <a:bodyPr wrap="square" rtlCol="0">
              <a:spAutoFit/>
            </a:bodyPr>
            <a:p>
              <a:r>
                <a:rPr lang="en-US" altLang="zh-CN" sz="2800">
                  <a:solidFill>
                    <a:schemeClr val="bg1"/>
                  </a:solidFill>
                  <a:latin typeface="+mj-ea"/>
                  <a:ea typeface="+mj-ea"/>
                </a:rPr>
                <a:t>10</a:t>
              </a:r>
              <a:endParaRPr lang="en-US" altLang="zh-CN" sz="2800">
                <a:solidFill>
                  <a:schemeClr val="bg1"/>
                </a:solidFill>
                <a:latin typeface="+mj-ea"/>
                <a:ea typeface="+mj-ea"/>
              </a:endParaRPr>
            </a:p>
          </p:txBody>
        </p:sp>
      </p:grpSp>
    </p:spTree>
    <p:custDataLst>
      <p:tags r:id="rId42"/>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圆角矩形 6"/>
          <p:cNvSpPr/>
          <p:nvPr/>
        </p:nvSpPr>
        <p:spPr>
          <a:xfrm>
            <a:off x="7229475" y="1240155"/>
            <a:ext cx="4580890" cy="4271010"/>
          </a:xfrm>
          <a:prstGeom prst="roundRect">
            <a:avLst/>
          </a:prstGeom>
          <a:solidFill>
            <a:schemeClr val="accent2">
              <a:lumMod val="20000"/>
              <a:lumOff val="80000"/>
              <a:alpha val="50000"/>
            </a:schemeClr>
          </a:solidFill>
          <a:ln>
            <a:solidFill>
              <a:schemeClr val="accent1">
                <a:lumMod val="20000"/>
                <a:lumOff val="8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 name="文本框 4"/>
          <p:cNvSpPr txBox="1"/>
          <p:nvPr/>
        </p:nvSpPr>
        <p:spPr>
          <a:xfrm>
            <a:off x="0" y="247650"/>
            <a:ext cx="12191365" cy="521970"/>
          </a:xfrm>
          <a:prstGeom prst="rect">
            <a:avLst/>
          </a:prstGeom>
          <a:noFill/>
        </p:spPr>
        <p:txBody>
          <a:bodyPr wrap="square" rtlCol="0">
            <a:spAutoFit/>
          </a:bodyPr>
          <a:p>
            <a:pPr algn="ctr"/>
            <a:r>
              <a:rPr lang="zh-CN" altLang="en-US" sz="2800" b="1">
                <a:solidFill>
                  <a:srgbClr val="01579B"/>
                </a:solidFill>
                <a:effectLst/>
                <a:latin typeface="+mj-ea"/>
                <a:ea typeface="+mj-ea"/>
                <a:sym typeface="+mn-ea"/>
              </a:rPr>
              <a:t>研究相关</a:t>
            </a:r>
            <a:r>
              <a:rPr lang="zh-CN" altLang="en-US" sz="2800" b="1">
                <a:solidFill>
                  <a:srgbClr val="01579B"/>
                </a:solidFill>
                <a:effectLst/>
                <a:latin typeface="+mj-ea"/>
                <a:ea typeface="+mj-ea"/>
                <a:sym typeface="+mn-ea"/>
              </a:rPr>
              <a:t>声明</a:t>
            </a:r>
            <a:endParaRPr lang="zh-CN" altLang="en-US" sz="2800" b="1">
              <a:solidFill>
                <a:srgbClr val="01579B"/>
              </a:solidFill>
              <a:effectLst/>
              <a:latin typeface="+mj-ea"/>
              <a:ea typeface="+mj-ea"/>
              <a:sym typeface="+mn-ea"/>
            </a:endParaRPr>
          </a:p>
        </p:txBody>
      </p:sp>
      <p:grpSp>
        <p:nvGrpSpPr>
          <p:cNvPr id="4" name="组合 3"/>
          <p:cNvGrpSpPr/>
          <p:nvPr/>
        </p:nvGrpSpPr>
        <p:grpSpPr>
          <a:xfrm rot="16200000">
            <a:off x="5918200" y="-1266825"/>
            <a:ext cx="361950" cy="3552825"/>
            <a:chOff x="9903" y="-30607"/>
            <a:chExt cx="5850" cy="39706"/>
          </a:xfrm>
        </p:grpSpPr>
        <p:sp>
          <p:nvSpPr>
            <p:cNvPr id="16" name="等腰三角形 15"/>
            <p:cNvSpPr/>
            <p:nvPr/>
          </p:nvSpPr>
          <p:spPr>
            <a:xfrm>
              <a:off x="9906" y="-30607"/>
              <a:ext cx="5847" cy="5404"/>
            </a:xfrm>
            <a:prstGeom prst="triangle">
              <a:avLst/>
            </a:prstGeom>
            <a:solidFill>
              <a:srgbClr val="29B6F6">
                <a:alpha val="9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mj-ea"/>
                <a:ea typeface="+mj-ea"/>
              </a:endParaRPr>
            </a:p>
          </p:txBody>
        </p:sp>
        <p:sp>
          <p:nvSpPr>
            <p:cNvPr id="21" name="等腰三角形 20"/>
            <p:cNvSpPr/>
            <p:nvPr/>
          </p:nvSpPr>
          <p:spPr>
            <a:xfrm flipV="1">
              <a:off x="9903" y="3695"/>
              <a:ext cx="5847" cy="5404"/>
            </a:xfrm>
            <a:prstGeom prst="triangl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mj-ea"/>
                <a:ea typeface="+mj-ea"/>
              </a:endParaRPr>
            </a:p>
          </p:txBody>
        </p:sp>
      </p:grpSp>
      <p:sp>
        <p:nvSpPr>
          <p:cNvPr id="11" name="文本框 10" descr="7b0a202020202262756c6c6574223a20227b5c2263617465676f727949645c223a5c225c222c5c2274656d706c61746549645c223a32303233313538357d220a7d0a"/>
          <p:cNvSpPr txBox="1"/>
          <p:nvPr/>
        </p:nvSpPr>
        <p:spPr>
          <a:xfrm>
            <a:off x="865505" y="1042035"/>
            <a:ext cx="9654540" cy="2836545"/>
          </a:xfrm>
          <a:prstGeom prst="rect">
            <a:avLst/>
          </a:prstGeom>
          <a:noFill/>
          <a:ln w="9525">
            <a:noFill/>
          </a:ln>
        </p:spPr>
        <p:txBody>
          <a:bodyPr wrap="square">
            <a:noAutofit/>
            <a:scene3d>
              <a:camera prst="orthographicFront"/>
              <a:lightRig rig="threePt" dir="t"/>
            </a:scene3d>
          </a:bodyPr>
          <a:p>
            <a:pPr indent="0"/>
            <a:r>
              <a:rPr lang="zh-CN" sz="2100" b="0">
                <a:solidFill>
                  <a:schemeClr val="tx1"/>
                </a:solidFill>
                <a:effectLst>
                  <a:outerShdw blurRad="38100" dist="19050" dir="2700000" algn="tl" rotWithShape="0">
                    <a:schemeClr val="dk1">
                      <a:alpha val="40000"/>
                    </a:schemeClr>
                  </a:outerShdw>
                </a:effectLst>
                <a:ea typeface="宋体" panose="02010600030101010101" pitchFamily="2" charset="-122"/>
              </a:rPr>
              <a:t>本人</a:t>
            </a:r>
            <a:r>
              <a:rPr lang="zh-CN" sz="2100" b="0">
                <a:solidFill>
                  <a:schemeClr val="tx1"/>
                </a:solidFill>
                <a:effectLst>
                  <a:outerShdw blurRad="38100" dist="19050" dir="2700000" algn="tl" rotWithShape="0">
                    <a:schemeClr val="dk1">
                      <a:alpha val="40000"/>
                    </a:schemeClr>
                  </a:outerShdw>
                </a:effectLst>
                <a:latin typeface="Calibri" panose="020F0502020204030204" charset="0"/>
                <a:ea typeface="宋体" panose="02010600030101010101" pitchFamily="2" charset="-122"/>
              </a:rPr>
              <a:t>及研究团队</a:t>
            </a:r>
            <a:r>
              <a:rPr lang="zh-CN" sz="2100" b="0">
                <a:solidFill>
                  <a:schemeClr val="tx1"/>
                </a:solidFill>
                <a:effectLst>
                  <a:outerShdw blurRad="38100" dist="19050" dir="2700000" algn="tl" rotWithShape="0">
                    <a:schemeClr val="dk1">
                      <a:alpha val="40000"/>
                    </a:schemeClr>
                  </a:outerShdw>
                </a:effectLst>
                <a:ea typeface="宋体" panose="02010600030101010101" pitchFamily="2" charset="-122"/>
              </a:rPr>
              <a:t>就该临床研究项目声明如下：</a:t>
            </a:r>
            <a:r>
              <a:rPr lang="en-US" sz="2100" b="0">
                <a:solidFill>
                  <a:schemeClr val="tx1"/>
                </a:solidFill>
                <a:effectLst>
                  <a:outerShdw blurRad="38100" dist="19050" dir="2700000" algn="tl" rotWithShape="0">
                    <a:schemeClr val="dk1">
                      <a:alpha val="40000"/>
                    </a:schemeClr>
                  </a:outerShdw>
                </a:effectLst>
                <a:latin typeface="Calibri" panose="020F0502020204030204" charset="0"/>
                <a:ea typeface="宋体" panose="02010600030101010101" pitchFamily="2" charset="-122"/>
                <a:cs typeface="Times New Roman" panose="02020603050405020304" pitchFamily="18" charset="0"/>
              </a:rPr>
              <a:t> </a:t>
            </a:r>
            <a:endParaRPr lang="en-US" sz="2100" b="0">
              <a:solidFill>
                <a:schemeClr val="tx1"/>
              </a:solidFill>
              <a:effectLst>
                <a:outerShdw blurRad="38100" dist="19050" dir="2700000" algn="tl" rotWithShape="0">
                  <a:schemeClr val="dk1">
                    <a:alpha val="40000"/>
                  </a:schemeClr>
                </a:outerShdw>
              </a:effectLst>
              <a:latin typeface="Calibri" panose="020F0502020204030204" charset="0"/>
              <a:ea typeface="宋体" panose="02010600030101010101" pitchFamily="2" charset="-122"/>
              <a:cs typeface="Times New Roman" panose="02020603050405020304" pitchFamily="18" charset="0"/>
            </a:endParaRPr>
          </a:p>
          <a:p>
            <a:pPr indent="0"/>
            <a:r>
              <a:rPr lang="en-US" sz="2100">
                <a:effectLst>
                  <a:outerShdw blurRad="38100" dist="19050" dir="2700000" algn="tl" rotWithShape="0">
                    <a:schemeClr val="dk1">
                      <a:alpha val="40000"/>
                    </a:schemeClr>
                  </a:outerShdw>
                </a:effectLst>
                <a:latin typeface="Calibri" panose="020F0502020204030204" charset="0"/>
                <a:ea typeface="宋体" panose="02010600030101010101" pitchFamily="2" charset="-122"/>
                <a:sym typeface="+mn-ea"/>
              </a:rPr>
              <a:t>□</a:t>
            </a:r>
            <a:r>
              <a:rPr lang="zh-CN" sz="2100" b="0">
                <a:solidFill>
                  <a:schemeClr val="tx1"/>
                </a:solidFill>
                <a:effectLst>
                  <a:outerShdw blurRad="38100" dist="19050" dir="2700000" algn="tl" rotWithShape="0">
                    <a:schemeClr val="dk1">
                      <a:alpha val="40000"/>
                    </a:schemeClr>
                  </a:outerShdw>
                </a:effectLst>
                <a:ea typeface="宋体" panose="02010600030101010101" pitchFamily="2" charset="-122"/>
              </a:rPr>
              <a:t>存在利益冲突：</a:t>
            </a:r>
            <a:r>
              <a:rPr lang="zh-CN" sz="2100">
                <a:solidFill>
                  <a:srgbClr val="FF0000"/>
                </a:solidFill>
                <a:effectLst>
                  <a:outerShdw blurRad="38100" dist="19050" dir="2700000" algn="tl" rotWithShape="0">
                    <a:schemeClr val="dk1">
                      <a:alpha val="40000"/>
                    </a:schemeClr>
                  </a:outerShdw>
                </a:effectLst>
                <a:ea typeface="宋体" panose="02010600030101010101" pitchFamily="2" charset="-122"/>
                <a:sym typeface="+mn-ea"/>
              </a:rPr>
              <a:t>（写明什么利益</a:t>
            </a:r>
            <a:r>
              <a:rPr lang="zh-CN" sz="2100">
                <a:solidFill>
                  <a:srgbClr val="FF0000"/>
                </a:solidFill>
                <a:effectLst>
                  <a:outerShdw blurRad="38100" dist="19050" dir="2700000" algn="tl" rotWithShape="0">
                    <a:schemeClr val="dk1">
                      <a:alpha val="40000"/>
                    </a:schemeClr>
                  </a:outerShdw>
                </a:effectLst>
                <a:ea typeface="宋体" panose="02010600030101010101" pitchFamily="2" charset="-122"/>
                <a:sym typeface="+mn-ea"/>
              </a:rPr>
              <a:t>冲突）</a:t>
            </a:r>
            <a:endParaRPr lang="zh-CN" sz="2100" b="0">
              <a:solidFill>
                <a:schemeClr val="tx1"/>
              </a:solidFill>
              <a:effectLst>
                <a:outerShdw blurRad="38100" dist="19050" dir="2700000" algn="tl" rotWithShape="0">
                  <a:schemeClr val="dk1">
                    <a:alpha val="40000"/>
                  </a:schemeClr>
                </a:outerShdw>
              </a:effectLst>
              <a:ea typeface="宋体" panose="02010600030101010101" pitchFamily="2" charset="-122"/>
            </a:endParaRPr>
          </a:p>
          <a:p>
            <a:pPr indent="0"/>
            <a:endParaRPr lang="zh-CN" sz="2100" b="0">
              <a:solidFill>
                <a:schemeClr val="tx1"/>
              </a:solidFill>
              <a:effectLst>
                <a:outerShdw blurRad="38100" dist="19050" dir="2700000" algn="tl" rotWithShape="0">
                  <a:schemeClr val="dk1">
                    <a:alpha val="40000"/>
                  </a:schemeClr>
                </a:outerShdw>
              </a:effectLst>
              <a:ea typeface="宋体" panose="02010600030101010101" pitchFamily="2" charset="-122"/>
            </a:endParaRPr>
          </a:p>
          <a:p>
            <a:pPr indent="0"/>
            <a:r>
              <a:rPr lang="en-US" sz="2100">
                <a:solidFill>
                  <a:schemeClr val="tx1"/>
                </a:solidFill>
                <a:effectLst>
                  <a:outerShdw blurRad="38100" dist="19050" dir="2700000" algn="tl" rotWithShape="0">
                    <a:schemeClr val="dk1">
                      <a:alpha val="40000"/>
                    </a:schemeClr>
                  </a:outerShdw>
                </a:effectLst>
                <a:latin typeface="Calibri" panose="020F0502020204030204" charset="0"/>
                <a:ea typeface="宋体" panose="02010600030101010101" pitchFamily="2" charset="-122"/>
                <a:sym typeface="+mn-ea"/>
              </a:rPr>
              <a:t>□</a:t>
            </a:r>
            <a:r>
              <a:rPr lang="zh-CN" altLang="en-US" sz="2100">
                <a:solidFill>
                  <a:schemeClr val="tx1"/>
                </a:solidFill>
                <a:effectLst>
                  <a:outerShdw blurRad="38100" dist="19050" dir="2700000" algn="tl" rotWithShape="0">
                    <a:schemeClr val="dk1">
                      <a:alpha val="40000"/>
                    </a:schemeClr>
                  </a:outerShdw>
                </a:effectLst>
                <a:latin typeface="Calibri" panose="020F0502020204030204" charset="0"/>
                <a:ea typeface="宋体" panose="02010600030101010101" pitchFamily="2" charset="-122"/>
                <a:sym typeface="+mn-ea"/>
              </a:rPr>
              <a:t>不</a:t>
            </a:r>
            <a:r>
              <a:rPr lang="zh-CN" sz="2100">
                <a:solidFill>
                  <a:schemeClr val="tx1"/>
                </a:solidFill>
                <a:effectLst>
                  <a:outerShdw blurRad="38100" dist="19050" dir="2700000" algn="tl" rotWithShape="0">
                    <a:schemeClr val="dk1">
                      <a:alpha val="40000"/>
                    </a:schemeClr>
                  </a:outerShdw>
                </a:effectLst>
                <a:ea typeface="宋体" panose="02010600030101010101" pitchFamily="2" charset="-122"/>
                <a:sym typeface="+mn-ea"/>
              </a:rPr>
              <a:t>存在利益冲突</a:t>
            </a:r>
            <a:endParaRPr lang="zh-CN" sz="2100">
              <a:solidFill>
                <a:schemeClr val="tx1"/>
              </a:solidFill>
              <a:effectLst>
                <a:outerShdw blurRad="38100" dist="19050" dir="2700000" algn="tl" rotWithShape="0">
                  <a:schemeClr val="dk1">
                    <a:alpha val="40000"/>
                  </a:schemeClr>
                </a:outerShdw>
              </a:effectLst>
              <a:ea typeface="宋体" panose="02010600030101010101" pitchFamily="2" charset="-122"/>
              <a:sym typeface="+mn-ea"/>
            </a:endParaRPr>
          </a:p>
          <a:p>
            <a:pPr indent="0">
              <a:buBlip>
                <a:blip r:embed="rId1"/>
              </a:buBlip>
            </a:pPr>
            <a:r>
              <a:rPr lang="zh-CN" altLang="en-US" b="0">
                <a:solidFill>
                  <a:srgbClr val="FF0000"/>
                </a:solidFill>
                <a:effectLst>
                  <a:outerShdw blurRad="38100" dist="19050" dir="2700000" algn="tl" rotWithShape="0">
                    <a:schemeClr val="dk1">
                      <a:alpha val="40000"/>
                    </a:schemeClr>
                  </a:outerShdw>
                </a:effectLst>
                <a:ea typeface="宋体" panose="02010600030101010101" pitchFamily="2" charset="-122"/>
              </a:rPr>
              <a:t>（适用于其中一项请勾选☑</a:t>
            </a:r>
            <a:r>
              <a:rPr lang="zh-CN" altLang="en-US" sz="2100" b="0">
                <a:solidFill>
                  <a:srgbClr val="FF0000"/>
                </a:solidFill>
                <a:effectLst>
                  <a:outerShdw blurRad="38100" dist="19050" dir="2700000" algn="tl" rotWithShape="0">
                    <a:schemeClr val="dk1">
                      <a:alpha val="40000"/>
                    </a:schemeClr>
                  </a:outerShdw>
                </a:effectLst>
                <a:ea typeface="宋体" panose="02010600030101010101" pitchFamily="2" charset="-122"/>
              </a:rPr>
              <a:t>）</a:t>
            </a:r>
            <a:endParaRPr lang="zh-CN" altLang="en-US" sz="2100" b="0">
              <a:solidFill>
                <a:srgbClr val="FF0000"/>
              </a:solidFill>
              <a:effectLst>
                <a:outerShdw blurRad="38100" dist="19050" dir="2700000" algn="tl" rotWithShape="0">
                  <a:schemeClr val="dk1">
                    <a:alpha val="40000"/>
                  </a:schemeClr>
                </a:outerShdw>
              </a:effectLst>
              <a:ea typeface="宋体" panose="02010600030101010101" pitchFamily="2" charset="-122"/>
            </a:endParaRPr>
          </a:p>
        </p:txBody>
      </p:sp>
      <p:graphicFrame>
        <p:nvGraphicFramePr>
          <p:cNvPr id="6" name="表格 5"/>
          <p:cNvGraphicFramePr>
            <a:graphicFrameLocks noGrp="1"/>
          </p:cNvGraphicFramePr>
          <p:nvPr>
            <p:custDataLst>
              <p:tags r:id="rId2"/>
            </p:custDataLst>
          </p:nvPr>
        </p:nvGraphicFramePr>
        <p:xfrm>
          <a:off x="842645" y="3136265"/>
          <a:ext cx="5614670" cy="3218815"/>
        </p:xfrm>
        <a:graphic>
          <a:graphicData uri="http://schemas.openxmlformats.org/drawingml/2006/table">
            <a:tbl>
              <a:tblPr>
                <a:tableStyleId>{BDBED569-4797-4DF1-A0F4-6AAB3CD982D8}</a:tableStyleId>
              </a:tblPr>
              <a:tblGrid>
                <a:gridCol w="1654810"/>
                <a:gridCol w="2155825"/>
                <a:gridCol w="1804035"/>
              </a:tblGrid>
              <a:tr h="396240">
                <a:tc>
                  <a:txBody>
                    <a:bodyPr/>
                    <a:p>
                      <a:pPr marL="0" marR="0" lvl="0" indent="0" algn="ctr" defTabSz="914400" rtl="0" eaLnBrk="1" fontAlgn="base" latinLnBrk="0" hangingPunct="1">
                        <a:lnSpc>
                          <a:spcPct val="100000"/>
                        </a:lnSpc>
                        <a:spcBef>
                          <a:spcPct val="0"/>
                        </a:spcBef>
                        <a:spcAft>
                          <a:spcPct val="0"/>
                        </a:spcAft>
                        <a:buClrTx/>
                        <a:buSzTx/>
                        <a:buFont typeface="Wingdings" panose="05000000000000000000" pitchFamily="2" charset="2"/>
                        <a:buNone/>
                      </a:pPr>
                      <a:endParaRPr kumimoji="0" lang="zh-CN" sz="2100" b="0" i="0" u="none" strike="noStrike" cap="none" normalizeH="0" baseline="0">
                        <a:solidFill>
                          <a:schemeClr val="tx1"/>
                        </a:solidFill>
                        <a:effectLst>
                          <a:outerShdw blurRad="38100" dist="19050" dir="2700000" algn="tl" rotWithShape="0">
                            <a:schemeClr val="dk1">
                              <a:alpha val="40000"/>
                            </a:schemeClr>
                          </a:outerShdw>
                        </a:effectLst>
                        <a:ea typeface="宋体" panose="02010600030101010101" pitchFamily="2" charset="-122"/>
                      </a:endParaRPr>
                    </a:p>
                  </a:txBody>
                  <a:tcPr anchor="ctr" horzOverflow="overflow"/>
                </a:tc>
                <a:tc>
                  <a:txBody>
                    <a:bodyPr/>
                    <a:p>
                      <a:pPr marL="0" marR="0" lvl="0" indent="0" algn="ctr" defTabSz="914400" rtl="0" eaLnBrk="1" fontAlgn="base" latinLnBrk="0" hangingPunct="1">
                        <a:lnSpc>
                          <a:spcPct val="100000"/>
                        </a:lnSpc>
                        <a:spcBef>
                          <a:spcPct val="0"/>
                        </a:spcBef>
                        <a:spcAft>
                          <a:spcPct val="0"/>
                        </a:spcAft>
                        <a:buClrTx/>
                        <a:buSzTx/>
                        <a:buFont typeface="Wingdings" panose="05000000000000000000" pitchFamily="2" charset="2"/>
                        <a:buNone/>
                      </a:pPr>
                      <a:r>
                        <a:rPr kumimoji="0" lang="zh-CN" sz="2100" i="0" u="none" strike="noStrike" cap="none" normalizeH="0" baseline="0">
                          <a:solidFill>
                            <a:schemeClr val="tx1"/>
                          </a:solidFill>
                          <a:effectLst>
                            <a:outerShdw blurRad="38100" dist="19050" dir="2700000" algn="tl" rotWithShape="0">
                              <a:schemeClr val="dk1">
                                <a:alpha val="40000"/>
                              </a:schemeClr>
                            </a:outerShdw>
                          </a:effectLst>
                          <a:ea typeface="宋体" panose="02010600030101010101" pitchFamily="2" charset="-122"/>
                        </a:rPr>
                        <a:t>分工</a:t>
                      </a:r>
                      <a:endParaRPr kumimoji="0" lang="zh-CN" sz="2100" i="0" u="none" strike="noStrike" cap="none" normalizeH="0" baseline="0">
                        <a:solidFill>
                          <a:schemeClr val="tx1"/>
                        </a:solidFill>
                        <a:effectLst>
                          <a:outerShdw blurRad="38100" dist="19050" dir="2700000" algn="tl" rotWithShape="0">
                            <a:schemeClr val="dk1">
                              <a:alpha val="40000"/>
                            </a:schemeClr>
                          </a:outerShdw>
                        </a:effectLst>
                        <a:ea typeface="宋体" panose="02010600030101010101" pitchFamily="2" charset="-122"/>
                      </a:endParaRPr>
                    </a:p>
                  </a:txBody>
                  <a:tcPr anchor="ctr" horzOverflow="overflow"/>
                </a:tc>
                <a:tc>
                  <a:txBody>
                    <a:bodyPr/>
                    <a:p>
                      <a:pPr marL="0" marR="0" lvl="0" algn="ctr" defTabSz="914400" rtl="0" eaLnBrk="1" fontAlgn="base" latinLnBrk="0" hangingPunct="1">
                        <a:lnSpc>
                          <a:spcPct val="100000"/>
                        </a:lnSpc>
                        <a:buClrTx/>
                        <a:buSzTx/>
                        <a:buFont typeface="Wingdings" panose="05000000000000000000" pitchFamily="2" charset="2"/>
                        <a:buNone/>
                      </a:pPr>
                      <a:r>
                        <a:rPr kumimoji="0" lang="zh-CN" sz="2100" i="0" u="none" strike="noStrike" cap="none" normalizeH="0" baseline="0">
                          <a:effectLst>
                            <a:outerShdw blurRad="38100" dist="19050" dir="2700000" algn="tl" rotWithShape="0">
                              <a:schemeClr val="dk1">
                                <a:alpha val="40000"/>
                              </a:schemeClr>
                            </a:outerShdw>
                          </a:effectLst>
                          <a:ea typeface="宋体" panose="02010600030101010101" pitchFamily="2" charset="-122"/>
                        </a:rPr>
                        <a:t>金额</a:t>
                      </a:r>
                      <a:endParaRPr kumimoji="0" lang="zh-CN" sz="2100" i="0" u="none" strike="noStrike" cap="none" normalizeH="0" baseline="0">
                        <a:effectLst>
                          <a:outerShdw blurRad="38100" dist="19050" dir="2700000" algn="tl" rotWithShape="0">
                            <a:schemeClr val="dk1">
                              <a:alpha val="40000"/>
                            </a:schemeClr>
                          </a:outerShdw>
                        </a:effectLst>
                        <a:ea typeface="宋体" panose="02010600030101010101" pitchFamily="2" charset="-122"/>
                      </a:endParaRPr>
                    </a:p>
                  </a:txBody>
                  <a:tcPr anchor="ctr" horzOverflow="overflow"/>
                </a:tc>
              </a:tr>
              <a:tr h="980440">
                <a:tc>
                  <a:txBody>
                    <a:bodyPr/>
                    <a:p>
                      <a:pPr marL="0" marR="0" lvl="0" indent="0" algn="ctr" defTabSz="914400" rtl="0" eaLnBrk="1" fontAlgn="base" latinLnBrk="0" hangingPunct="1">
                        <a:lnSpc>
                          <a:spcPct val="100000"/>
                        </a:lnSpc>
                        <a:spcBef>
                          <a:spcPct val="0"/>
                        </a:spcBef>
                        <a:spcAft>
                          <a:spcPct val="0"/>
                        </a:spcAft>
                        <a:buClrTx/>
                        <a:buSzTx/>
                        <a:buFontTx/>
                        <a:buNone/>
                      </a:pPr>
                      <a:r>
                        <a:rPr kumimoji="0" lang="zh-CN" sz="2100" u="none" strike="noStrike" cap="none" normalizeH="0" baseline="0">
                          <a:solidFill>
                            <a:schemeClr val="tx1"/>
                          </a:solidFill>
                          <a:effectLst>
                            <a:outerShdw blurRad="38100" dist="19050" dir="2700000" algn="tl" rotWithShape="0">
                              <a:schemeClr val="dk1">
                                <a:alpha val="40000"/>
                              </a:schemeClr>
                            </a:outerShdw>
                          </a:effectLst>
                          <a:ea typeface="宋体" panose="02010600030101010101" pitchFamily="2" charset="-122"/>
                        </a:rPr>
                        <a:t>企业</a:t>
                      </a:r>
                      <a:r>
                        <a:rPr kumimoji="0" lang="zh-CN" sz="2100" u="none" strike="noStrike" cap="none" normalizeH="0" baseline="0">
                          <a:solidFill>
                            <a:srgbClr val="FF0000"/>
                          </a:solidFill>
                          <a:effectLst>
                            <a:outerShdw blurRad="38100" dist="19050" dir="2700000" algn="tl" rotWithShape="0">
                              <a:schemeClr val="dk1">
                                <a:alpha val="40000"/>
                              </a:schemeClr>
                            </a:outerShdw>
                          </a:effectLst>
                          <a:ea typeface="宋体" panose="02010600030101010101" pitchFamily="2" charset="-122"/>
                        </a:rPr>
                        <a:t>（如有）</a:t>
                      </a:r>
                      <a:endParaRPr kumimoji="0" lang="zh-CN" sz="2100" i="0" u="none" strike="noStrike" cap="none" normalizeH="0" baseline="0">
                        <a:solidFill>
                          <a:srgbClr val="FF0000"/>
                        </a:solidFill>
                        <a:effectLst>
                          <a:outerShdw blurRad="38100" dist="19050" dir="2700000" algn="tl" rotWithShape="0">
                            <a:schemeClr val="dk1">
                              <a:alpha val="40000"/>
                            </a:schemeClr>
                          </a:outerShdw>
                        </a:effectLst>
                        <a:ea typeface="宋体" panose="02010600030101010101" pitchFamily="2" charset="-122"/>
                      </a:endParaRPr>
                    </a:p>
                  </a:txBody>
                  <a:tcPr anchor="ctr" horzOverflow="overflow"/>
                </a:tc>
                <a:tc>
                  <a:txBody>
                    <a:bodyPr/>
                    <a:p>
                      <a:pPr marL="0" marR="0" lvl="0" indent="0" algn="ctr" defTabSz="914400" rtl="0" eaLnBrk="1" fontAlgn="base" latinLnBrk="0" hangingPunct="1">
                        <a:lnSpc>
                          <a:spcPct val="80000"/>
                        </a:lnSpc>
                        <a:spcBef>
                          <a:spcPct val="0"/>
                        </a:spcBef>
                        <a:spcAft>
                          <a:spcPct val="0"/>
                        </a:spcAft>
                        <a:buClrTx/>
                        <a:buSzTx/>
                        <a:buFontTx/>
                        <a:buNone/>
                      </a:pPr>
                      <a:r>
                        <a:rPr lang="zh-CN" sz="2100" kern="1200">
                          <a:solidFill>
                            <a:schemeClr val="tx1"/>
                          </a:solidFill>
                          <a:effectLst>
                            <a:outerShdw blurRad="38100" dist="19050" dir="2700000" algn="tl" rotWithShape="0">
                              <a:schemeClr val="dk1">
                                <a:alpha val="40000"/>
                              </a:schemeClr>
                            </a:outerShdw>
                          </a:effectLst>
                          <a:ea typeface="宋体" panose="02010600030101010101" pitchFamily="2" charset="-122"/>
                        </a:rPr>
                        <a:t>提供研究资金</a:t>
                      </a:r>
                      <a:endParaRPr lang="zh-CN" sz="2100" kern="1200">
                        <a:solidFill>
                          <a:schemeClr val="tx1"/>
                        </a:solidFill>
                        <a:effectLst>
                          <a:outerShdw blurRad="38100" dist="19050" dir="2700000" algn="tl" rotWithShape="0">
                            <a:schemeClr val="dk1">
                              <a:alpha val="40000"/>
                            </a:schemeClr>
                          </a:outerShdw>
                        </a:effectLst>
                        <a:ea typeface="宋体" panose="02010600030101010101" pitchFamily="2" charset="-122"/>
                      </a:endParaRPr>
                    </a:p>
                    <a:p>
                      <a:pPr marL="0" marR="0" lvl="0" indent="0" algn="ctr" defTabSz="914400" rtl="0" eaLnBrk="1" fontAlgn="base" latinLnBrk="0" hangingPunct="1">
                        <a:lnSpc>
                          <a:spcPct val="80000"/>
                        </a:lnSpc>
                        <a:spcBef>
                          <a:spcPct val="0"/>
                        </a:spcBef>
                        <a:spcAft>
                          <a:spcPct val="0"/>
                        </a:spcAft>
                        <a:buClrTx/>
                        <a:buSzTx/>
                        <a:buFontTx/>
                        <a:buNone/>
                      </a:pPr>
                      <a:r>
                        <a:rPr lang="zh-CN" sz="2100" kern="1200">
                          <a:solidFill>
                            <a:schemeClr val="tx1"/>
                          </a:solidFill>
                          <a:effectLst>
                            <a:outerShdw blurRad="38100" dist="19050" dir="2700000" algn="tl" rotWithShape="0">
                              <a:schemeClr val="dk1">
                                <a:alpha val="40000"/>
                              </a:schemeClr>
                            </a:outerShdw>
                          </a:effectLst>
                          <a:ea typeface="宋体" panose="02010600030101010101" pitchFamily="2" charset="-122"/>
                        </a:rPr>
                        <a:t>提供研究用药</a:t>
                      </a:r>
                      <a:endParaRPr lang="zh-CN" sz="2100" kern="1200">
                        <a:solidFill>
                          <a:schemeClr val="tx1"/>
                        </a:solidFill>
                        <a:effectLst>
                          <a:outerShdw blurRad="38100" dist="19050" dir="2700000" algn="tl" rotWithShape="0">
                            <a:schemeClr val="dk1">
                              <a:alpha val="40000"/>
                            </a:schemeClr>
                          </a:outerShdw>
                        </a:effectLst>
                        <a:ea typeface="宋体" panose="02010600030101010101" pitchFamily="2" charset="-122"/>
                      </a:endParaRPr>
                    </a:p>
                    <a:p>
                      <a:pPr marL="0" marR="0" lvl="0" indent="0" algn="ctr" defTabSz="914400" rtl="0" eaLnBrk="1" fontAlgn="base" latinLnBrk="0" hangingPunct="1">
                        <a:lnSpc>
                          <a:spcPct val="80000"/>
                        </a:lnSpc>
                        <a:spcBef>
                          <a:spcPct val="0"/>
                        </a:spcBef>
                        <a:spcAft>
                          <a:spcPct val="0"/>
                        </a:spcAft>
                        <a:buClrTx/>
                        <a:buSzTx/>
                        <a:buFontTx/>
                        <a:buNone/>
                      </a:pPr>
                      <a:r>
                        <a:rPr lang="zh-CN" sz="2100" kern="1200">
                          <a:solidFill>
                            <a:schemeClr val="tx1"/>
                          </a:solidFill>
                          <a:effectLst>
                            <a:outerShdw blurRad="38100" dist="19050" dir="2700000" algn="tl" rotWithShape="0">
                              <a:schemeClr val="dk1">
                                <a:alpha val="40000"/>
                              </a:schemeClr>
                            </a:outerShdw>
                          </a:effectLst>
                          <a:ea typeface="宋体" panose="02010600030101010101" pitchFamily="2" charset="-122"/>
                        </a:rPr>
                        <a:t>.....</a:t>
                      </a:r>
                      <a:endParaRPr lang="zh-CN" sz="2100" kern="1200">
                        <a:solidFill>
                          <a:schemeClr val="tx1"/>
                        </a:solidFill>
                        <a:effectLst>
                          <a:outerShdw blurRad="38100" dist="19050" dir="2700000" algn="tl" rotWithShape="0">
                            <a:schemeClr val="dk1">
                              <a:alpha val="40000"/>
                            </a:schemeClr>
                          </a:outerShdw>
                        </a:effectLst>
                        <a:ea typeface="宋体" panose="02010600030101010101" pitchFamily="2" charset="-122"/>
                      </a:endParaRPr>
                    </a:p>
                  </a:txBody>
                  <a:tcPr anchor="ctr" horzOverflow="overflow"/>
                </a:tc>
                <a:tc>
                  <a:txBody>
                    <a:bodyPr/>
                    <a:p>
                      <a:pPr marL="0" marR="0" lvl="0" indent="0" algn="ctr" defTabSz="914400" rtl="0" eaLnBrk="1" fontAlgn="base" latinLnBrk="0" hangingPunct="1">
                        <a:lnSpc>
                          <a:spcPct val="80000"/>
                        </a:lnSpc>
                        <a:spcBef>
                          <a:spcPct val="0"/>
                        </a:spcBef>
                        <a:spcAft>
                          <a:spcPct val="0"/>
                        </a:spcAft>
                        <a:buClrTx/>
                        <a:buSzTx/>
                        <a:buFontTx/>
                        <a:buNone/>
                      </a:pPr>
                      <a:endParaRPr lang="zh-CN" sz="2100" kern="1200">
                        <a:solidFill>
                          <a:schemeClr val="tx1"/>
                        </a:solidFill>
                        <a:effectLst>
                          <a:outerShdw blurRad="38100" dist="19050" dir="2700000" algn="tl" rotWithShape="0">
                            <a:schemeClr val="dk1">
                              <a:alpha val="40000"/>
                            </a:schemeClr>
                          </a:outerShdw>
                        </a:effectLst>
                        <a:ea typeface="宋体" panose="02010600030101010101" pitchFamily="2" charset="-122"/>
                      </a:endParaRPr>
                    </a:p>
                  </a:txBody>
                  <a:tcPr anchor="ctr" horzOverflow="overflow"/>
                </a:tc>
              </a:tr>
              <a:tr h="930275">
                <a:tc>
                  <a:txBody>
                    <a:bodyPr/>
                    <a:p>
                      <a:pPr marL="0" marR="0" lvl="0" indent="0" algn="ctr" defTabSz="914400" rtl="0" eaLnBrk="1" fontAlgn="base" latinLnBrk="0" hangingPunct="1">
                        <a:lnSpc>
                          <a:spcPct val="100000"/>
                        </a:lnSpc>
                        <a:spcBef>
                          <a:spcPct val="50000"/>
                        </a:spcBef>
                        <a:spcAft>
                          <a:spcPct val="0"/>
                        </a:spcAft>
                        <a:buClrTx/>
                        <a:buSzTx/>
                        <a:buFontTx/>
                        <a:buNone/>
                      </a:pPr>
                      <a:r>
                        <a:rPr kumimoji="0" lang="zh-CN" sz="2100" i="0" u="none" strike="noStrike" cap="none" normalizeH="0" baseline="0">
                          <a:solidFill>
                            <a:schemeClr val="tx1"/>
                          </a:solidFill>
                          <a:effectLst>
                            <a:outerShdw blurRad="38100" dist="19050" dir="2700000" algn="tl" rotWithShape="0">
                              <a:schemeClr val="dk1">
                                <a:alpha val="40000"/>
                              </a:schemeClr>
                            </a:outerShdw>
                          </a:effectLst>
                          <a:ea typeface="宋体" panose="02010600030101010101" pitchFamily="2" charset="-122"/>
                        </a:rPr>
                        <a:t>主要研究者</a:t>
                      </a:r>
                      <a:endParaRPr kumimoji="0" lang="zh-CN" sz="2100" i="0" u="none" strike="noStrike" cap="none" normalizeH="0" baseline="0">
                        <a:solidFill>
                          <a:schemeClr val="tx1"/>
                        </a:solidFill>
                        <a:effectLst>
                          <a:outerShdw blurRad="38100" dist="19050" dir="2700000" algn="tl" rotWithShape="0">
                            <a:schemeClr val="dk1">
                              <a:alpha val="40000"/>
                            </a:schemeClr>
                          </a:outerShdw>
                        </a:effectLst>
                        <a:ea typeface="宋体" panose="02010600030101010101" pitchFamily="2" charset="-122"/>
                      </a:endParaRPr>
                    </a:p>
                  </a:txBody>
                  <a:tcPr anchor="ctr" horzOverflow="overflow"/>
                </a:tc>
                <a:tc>
                  <a:txBody>
                    <a:bodyPr/>
                    <a:p>
                      <a:pPr marL="0" marR="0" lvl="0" indent="0" algn="ctr" defTabSz="914400" rtl="0" eaLnBrk="1" fontAlgn="base" latinLnBrk="0" hangingPunct="1">
                        <a:lnSpc>
                          <a:spcPct val="80000"/>
                        </a:lnSpc>
                        <a:spcBef>
                          <a:spcPct val="0"/>
                        </a:spcBef>
                        <a:spcAft>
                          <a:spcPct val="0"/>
                        </a:spcAft>
                        <a:buClrTx/>
                        <a:buSzTx/>
                        <a:buFontTx/>
                        <a:buNone/>
                      </a:pPr>
                      <a:endParaRPr lang="zh-CN" sz="2100" u="none" strike="noStrike" kern="1200">
                        <a:effectLst>
                          <a:outerShdw blurRad="38100" dist="19050" dir="2700000" algn="tl" rotWithShape="0">
                            <a:schemeClr val="dk1">
                              <a:alpha val="40000"/>
                            </a:schemeClr>
                          </a:outerShdw>
                        </a:effectLst>
                        <a:ea typeface="宋体" panose="02010600030101010101" pitchFamily="2" charset="-122"/>
                      </a:endParaRPr>
                    </a:p>
                  </a:txBody>
                  <a:tcPr anchor="ctr" horzOverflow="overflow"/>
                </a:tc>
                <a:tc>
                  <a:txBody>
                    <a:bodyPr/>
                    <a:p>
                      <a:pPr marL="0" marR="0" lvl="0" indent="0" algn="ctr" defTabSz="914400" rtl="0" eaLnBrk="1" fontAlgn="base" latinLnBrk="0" hangingPunct="1">
                        <a:lnSpc>
                          <a:spcPct val="100000"/>
                        </a:lnSpc>
                        <a:spcBef>
                          <a:spcPct val="0"/>
                        </a:spcBef>
                        <a:spcAft>
                          <a:spcPct val="0"/>
                        </a:spcAft>
                        <a:buClrTx/>
                        <a:buSzTx/>
                        <a:buFontTx/>
                        <a:buNone/>
                      </a:pPr>
                      <a:endParaRPr lang="zh-CN" sz="2100" kern="1200">
                        <a:effectLst>
                          <a:outerShdw blurRad="38100" dist="19050" dir="2700000" algn="tl" rotWithShape="0">
                            <a:schemeClr val="dk1">
                              <a:alpha val="40000"/>
                            </a:schemeClr>
                          </a:outerShdw>
                        </a:effectLst>
                        <a:ea typeface="宋体" panose="02010600030101010101" pitchFamily="2" charset="-122"/>
                      </a:endParaRPr>
                    </a:p>
                  </a:txBody>
                  <a:tcPr anchor="ctr" horzOverflow="overflow"/>
                </a:tc>
              </a:tr>
              <a:tr h="896620">
                <a:tc>
                  <a:txBody>
                    <a:bodyPr/>
                    <a:p>
                      <a:pPr marL="0" marR="0" lvl="0" indent="0" algn="ctr" defTabSz="914400" rtl="0" eaLnBrk="1" fontAlgn="base" latinLnBrk="0" hangingPunct="1">
                        <a:lnSpc>
                          <a:spcPct val="100000"/>
                        </a:lnSpc>
                        <a:spcBef>
                          <a:spcPct val="50000"/>
                        </a:spcBef>
                        <a:spcAft>
                          <a:spcPct val="0"/>
                        </a:spcAft>
                        <a:buClrTx/>
                        <a:buSzTx/>
                        <a:buFontTx/>
                        <a:buNone/>
                      </a:pPr>
                      <a:r>
                        <a:rPr kumimoji="0" lang="zh-CN" sz="2100" i="0" u="none" strike="noStrike" cap="none" normalizeH="0" baseline="0">
                          <a:solidFill>
                            <a:schemeClr val="tx1"/>
                          </a:solidFill>
                          <a:effectLst>
                            <a:outerShdw blurRad="38100" dist="19050" dir="2700000" algn="tl" rotWithShape="0">
                              <a:schemeClr val="dk1">
                                <a:alpha val="40000"/>
                              </a:schemeClr>
                            </a:outerShdw>
                          </a:effectLst>
                          <a:ea typeface="宋体" panose="02010600030101010101" pitchFamily="2" charset="-122"/>
                        </a:rPr>
                        <a:t>其他信息</a:t>
                      </a:r>
                      <a:endParaRPr kumimoji="0" lang="zh-CN" sz="2100" i="0" u="none" strike="noStrike" cap="none" normalizeH="0" baseline="0">
                        <a:solidFill>
                          <a:schemeClr val="tx1"/>
                        </a:solidFill>
                        <a:effectLst>
                          <a:outerShdw blurRad="38100" dist="19050" dir="2700000" algn="tl" rotWithShape="0">
                            <a:schemeClr val="dk1">
                              <a:alpha val="40000"/>
                            </a:schemeClr>
                          </a:outerShdw>
                        </a:effectLst>
                        <a:ea typeface="宋体" panose="02010600030101010101" pitchFamily="2" charset="-122"/>
                      </a:endParaRPr>
                    </a:p>
                  </a:txBody>
                  <a:tcPr anchor="ctr" horzOverflow="overflow"/>
                </a:tc>
                <a:tc>
                  <a:txBody>
                    <a:bodyPr/>
                    <a:p>
                      <a:pPr marL="0" marR="0" lvl="0" indent="0" algn="ctr" defTabSz="914400" rtl="0" eaLnBrk="1" fontAlgn="base" latinLnBrk="0" hangingPunct="1">
                        <a:lnSpc>
                          <a:spcPct val="100000"/>
                        </a:lnSpc>
                        <a:spcBef>
                          <a:spcPct val="0"/>
                        </a:spcBef>
                        <a:spcAft>
                          <a:spcPct val="0"/>
                        </a:spcAft>
                        <a:buClrTx/>
                        <a:buSzTx/>
                        <a:buFontTx/>
                        <a:buNone/>
                      </a:pPr>
                      <a:endParaRPr lang="zh-CN" sz="2100" kern="1200">
                        <a:solidFill>
                          <a:schemeClr val="tx1"/>
                        </a:solidFill>
                        <a:effectLst>
                          <a:outerShdw blurRad="38100" dist="19050" dir="2700000" algn="tl" rotWithShape="0">
                            <a:schemeClr val="dk1">
                              <a:alpha val="40000"/>
                            </a:schemeClr>
                          </a:outerShdw>
                        </a:effectLst>
                        <a:ea typeface="宋体" panose="02010600030101010101" pitchFamily="2" charset="-122"/>
                      </a:endParaRPr>
                    </a:p>
                  </a:txBody>
                  <a:tcPr anchor="ctr" horzOverflow="overflow"/>
                </a:tc>
                <a:tc>
                  <a:txBody>
                    <a:bodyPr/>
                    <a:p>
                      <a:pPr marL="0" marR="0" lvl="0" indent="0" algn="ctr" defTabSz="914400" rtl="0" eaLnBrk="1" fontAlgn="base" latinLnBrk="0" hangingPunct="1">
                        <a:lnSpc>
                          <a:spcPct val="100000"/>
                        </a:lnSpc>
                        <a:spcBef>
                          <a:spcPct val="0"/>
                        </a:spcBef>
                        <a:spcAft>
                          <a:spcPct val="0"/>
                        </a:spcAft>
                        <a:buClrTx/>
                        <a:buSzTx/>
                        <a:buFontTx/>
                        <a:buNone/>
                      </a:pPr>
                      <a:endParaRPr lang="zh-CN" sz="2100" kern="1200">
                        <a:solidFill>
                          <a:schemeClr val="tx1"/>
                        </a:solidFill>
                        <a:effectLst>
                          <a:outerShdw blurRad="38100" dist="19050" dir="2700000" algn="tl" rotWithShape="0">
                            <a:schemeClr val="dk1">
                              <a:alpha val="40000"/>
                            </a:schemeClr>
                          </a:outerShdw>
                        </a:effectLst>
                        <a:ea typeface="宋体" panose="02010600030101010101" pitchFamily="2" charset="-122"/>
                      </a:endParaRPr>
                    </a:p>
                  </a:txBody>
                  <a:tcPr anchor="ctr" horzOverflow="overflow"/>
                </a:tc>
              </a:tr>
            </a:tbl>
          </a:graphicData>
        </a:graphic>
      </p:graphicFrame>
      <p:sp>
        <p:nvSpPr>
          <p:cNvPr id="15" name="文本框 14" descr="7b0a202020202262756c6c6574223a20227b5c2263617465676f727949645c223a5c225c222c5c2274656d706c61746549645c223a32303233313538357d220a7d0a"/>
          <p:cNvSpPr txBox="1"/>
          <p:nvPr/>
        </p:nvSpPr>
        <p:spPr>
          <a:xfrm>
            <a:off x="133985" y="0"/>
            <a:ext cx="4400550" cy="450850"/>
          </a:xfrm>
          <a:prstGeom prst="rect">
            <a:avLst/>
          </a:prstGeom>
          <a:noFill/>
        </p:spPr>
        <p:txBody>
          <a:bodyPr wrap="square" rtlCol="0">
            <a:noAutofit/>
          </a:bodyPr>
          <a:p>
            <a:pPr>
              <a:buBlip>
                <a:blip r:embed="rId1"/>
              </a:buBlip>
            </a:pPr>
            <a:r>
              <a:rPr lang="zh-CN" altLang="en-US" sz="2100">
                <a:solidFill>
                  <a:srgbClr val="FF0000"/>
                </a:solidFill>
                <a:effectLst>
                  <a:outerShdw blurRad="38100" dist="19050" dir="2700000" algn="tl" rotWithShape="0">
                    <a:schemeClr val="dk1">
                      <a:alpha val="40000"/>
                    </a:schemeClr>
                  </a:outerShdw>
                </a:effectLst>
                <a:ea typeface="宋体" panose="02010600030101010101" pitchFamily="2" charset="-122"/>
                <a:sym typeface="+mn-ea"/>
              </a:rPr>
              <a:t>全文带星号的提示性文字要删除！</a:t>
            </a:r>
            <a:endParaRPr lang="zh-CN" altLang="en-US" sz="2100">
              <a:solidFill>
                <a:srgbClr val="FF0000"/>
              </a:solidFill>
              <a:effectLst>
                <a:outerShdw blurRad="38100" dist="19050" dir="2700000" algn="tl" rotWithShape="0">
                  <a:schemeClr val="dk1">
                    <a:alpha val="40000"/>
                  </a:schemeClr>
                </a:outerShdw>
              </a:effectLst>
              <a:ea typeface="宋体" panose="02010600030101010101" pitchFamily="2" charset="-122"/>
            </a:endParaRPr>
          </a:p>
        </p:txBody>
      </p:sp>
      <p:sp>
        <p:nvSpPr>
          <p:cNvPr id="3" name="文本框 2" descr="7b0a202020202262756c6c6574223a20227b5c2263617465676f727949645c223a5c225c222c5c2274656d706c61746549645c223a32303233313538357d220a7d0a"/>
          <p:cNvSpPr txBox="1"/>
          <p:nvPr/>
        </p:nvSpPr>
        <p:spPr>
          <a:xfrm>
            <a:off x="7474585" y="2010410"/>
            <a:ext cx="4527550" cy="2836545"/>
          </a:xfrm>
          <a:prstGeom prst="rect">
            <a:avLst/>
          </a:prstGeom>
          <a:noFill/>
          <a:ln w="9525">
            <a:noFill/>
          </a:ln>
        </p:spPr>
        <p:txBody>
          <a:bodyPr wrap="square">
            <a:noAutofit/>
            <a:scene3d>
              <a:camera prst="orthographicFront"/>
              <a:lightRig rig="threePt" dir="t"/>
            </a:scene3d>
          </a:bodyPr>
          <a:p>
            <a:pPr indent="0"/>
            <a:r>
              <a:rPr lang="zh-CN" sz="2100" b="0">
                <a:solidFill>
                  <a:schemeClr val="tx1"/>
                </a:solidFill>
                <a:effectLst>
                  <a:outerShdw blurRad="38100" dist="19050" dir="2700000" algn="tl" rotWithShape="0">
                    <a:schemeClr val="dk1">
                      <a:alpha val="40000"/>
                    </a:schemeClr>
                  </a:outerShdw>
                </a:effectLst>
                <a:ea typeface="宋体" panose="02010600030101010101" pitchFamily="2" charset="-122"/>
              </a:rPr>
              <a:t>该临床研究项目是否存在以下</a:t>
            </a:r>
            <a:r>
              <a:rPr lang="zh-CN" sz="2100" b="0">
                <a:solidFill>
                  <a:schemeClr val="tx1"/>
                </a:solidFill>
                <a:effectLst>
                  <a:outerShdw blurRad="38100" dist="19050" dir="2700000" algn="tl" rotWithShape="0">
                    <a:schemeClr val="dk1">
                      <a:alpha val="40000"/>
                    </a:schemeClr>
                  </a:outerShdw>
                </a:effectLst>
                <a:ea typeface="宋体" panose="02010600030101010101" pitchFamily="2" charset="-122"/>
              </a:rPr>
              <a:t>情况：</a:t>
            </a:r>
            <a:r>
              <a:rPr lang="en-US" sz="2100" b="0">
                <a:solidFill>
                  <a:schemeClr val="tx1"/>
                </a:solidFill>
                <a:effectLst>
                  <a:outerShdw blurRad="38100" dist="19050" dir="2700000" algn="tl" rotWithShape="0">
                    <a:schemeClr val="dk1">
                      <a:alpha val="40000"/>
                    </a:schemeClr>
                  </a:outerShdw>
                </a:effectLst>
                <a:latin typeface="Calibri" panose="020F0502020204030204" charset="0"/>
                <a:ea typeface="宋体" panose="02010600030101010101" pitchFamily="2" charset="-122"/>
                <a:cs typeface="Times New Roman" panose="02020603050405020304" pitchFamily="18" charset="0"/>
              </a:rPr>
              <a:t> </a:t>
            </a:r>
            <a:endParaRPr lang="en-US" sz="2100" b="0">
              <a:solidFill>
                <a:schemeClr val="tx1"/>
              </a:solidFill>
              <a:effectLst>
                <a:outerShdw blurRad="38100" dist="19050" dir="2700000" algn="tl" rotWithShape="0">
                  <a:schemeClr val="dk1">
                    <a:alpha val="40000"/>
                  </a:schemeClr>
                </a:outerShdw>
              </a:effectLst>
              <a:latin typeface="Calibri" panose="020F0502020204030204" charset="0"/>
              <a:ea typeface="宋体" panose="02010600030101010101" pitchFamily="2" charset="-122"/>
              <a:cs typeface="Times New Roman" panose="02020603050405020304" pitchFamily="18" charset="0"/>
            </a:endParaRPr>
          </a:p>
          <a:p>
            <a:pPr indent="0"/>
            <a:r>
              <a:rPr lang="en-US" sz="2100">
                <a:effectLst>
                  <a:outerShdw blurRad="38100" dist="19050" dir="2700000" algn="tl" rotWithShape="0">
                    <a:schemeClr val="dk1">
                      <a:alpha val="40000"/>
                    </a:schemeClr>
                  </a:outerShdw>
                </a:effectLst>
                <a:latin typeface="Calibri" panose="020F0502020204030204" charset="0"/>
                <a:ea typeface="宋体" panose="02010600030101010101" pitchFamily="2" charset="-122"/>
                <a:sym typeface="+mn-ea"/>
              </a:rPr>
              <a:t>□</a:t>
            </a:r>
            <a:r>
              <a:rPr lang="zh-CN" altLang="en-US" sz="2100">
                <a:effectLst>
                  <a:outerShdw blurRad="38100" dist="19050" dir="2700000" algn="tl" rotWithShape="0">
                    <a:schemeClr val="dk1">
                      <a:alpha val="40000"/>
                    </a:schemeClr>
                  </a:outerShdw>
                </a:effectLst>
                <a:ea typeface="宋体" panose="02010600030101010101" pitchFamily="2" charset="-122"/>
                <a:sym typeface="+mn-ea"/>
              </a:rPr>
              <a:t>超出说明书</a:t>
            </a:r>
            <a:endParaRPr lang="zh-CN" altLang="en-US" sz="2100" b="0">
              <a:solidFill>
                <a:schemeClr val="tx1"/>
              </a:solidFill>
              <a:effectLst>
                <a:outerShdw blurRad="38100" dist="19050" dir="2700000" algn="tl" rotWithShape="0">
                  <a:schemeClr val="dk1">
                    <a:alpha val="40000"/>
                  </a:schemeClr>
                </a:outerShdw>
              </a:effectLst>
              <a:ea typeface="宋体" panose="02010600030101010101" pitchFamily="2" charset="-122"/>
            </a:endParaRPr>
          </a:p>
          <a:p>
            <a:pPr indent="0"/>
            <a:endParaRPr lang="zh-CN" sz="2100" b="0">
              <a:solidFill>
                <a:schemeClr val="tx1"/>
              </a:solidFill>
              <a:effectLst>
                <a:outerShdw blurRad="38100" dist="19050" dir="2700000" algn="tl" rotWithShape="0">
                  <a:schemeClr val="dk1">
                    <a:alpha val="40000"/>
                  </a:schemeClr>
                </a:outerShdw>
              </a:effectLst>
              <a:ea typeface="宋体" panose="02010600030101010101" pitchFamily="2" charset="-122"/>
            </a:endParaRPr>
          </a:p>
          <a:p>
            <a:pPr indent="0"/>
            <a:r>
              <a:rPr lang="en-US" sz="2100">
                <a:effectLst>
                  <a:outerShdw blurRad="38100" dist="19050" dir="2700000" algn="tl" rotWithShape="0">
                    <a:schemeClr val="dk1">
                      <a:alpha val="40000"/>
                    </a:schemeClr>
                  </a:outerShdw>
                </a:effectLst>
                <a:latin typeface="Calibri" panose="020F0502020204030204" charset="0"/>
                <a:ea typeface="宋体" panose="02010600030101010101" pitchFamily="2" charset="-122"/>
                <a:sym typeface="+mn-ea"/>
              </a:rPr>
              <a:t>□</a:t>
            </a:r>
            <a:r>
              <a:rPr lang="zh-CN" altLang="en-US" sz="2100" b="0">
                <a:solidFill>
                  <a:schemeClr val="tx1"/>
                </a:solidFill>
                <a:effectLst>
                  <a:outerShdw blurRad="38100" dist="19050" dir="2700000" algn="tl" rotWithShape="0">
                    <a:schemeClr val="dk1">
                      <a:alpha val="40000"/>
                    </a:schemeClr>
                  </a:outerShdw>
                </a:effectLst>
                <a:ea typeface="宋体" panose="02010600030101010101" pitchFamily="2" charset="-122"/>
              </a:rPr>
              <a:t>超出临床诊疗指南</a:t>
            </a:r>
            <a:endParaRPr lang="zh-CN" altLang="en-US" sz="2100" b="0">
              <a:solidFill>
                <a:schemeClr val="tx1"/>
              </a:solidFill>
              <a:effectLst>
                <a:outerShdw blurRad="38100" dist="19050" dir="2700000" algn="tl" rotWithShape="0">
                  <a:schemeClr val="dk1">
                    <a:alpha val="40000"/>
                  </a:schemeClr>
                </a:outerShdw>
              </a:effectLst>
              <a:ea typeface="宋体" panose="02010600030101010101" pitchFamily="2" charset="-122"/>
            </a:endParaRPr>
          </a:p>
          <a:p>
            <a:pPr indent="0"/>
            <a:endParaRPr lang="zh-CN" sz="2100" b="0">
              <a:solidFill>
                <a:schemeClr val="tx1"/>
              </a:solidFill>
              <a:effectLst>
                <a:outerShdw blurRad="38100" dist="19050" dir="2700000" algn="tl" rotWithShape="0">
                  <a:schemeClr val="dk1">
                    <a:alpha val="40000"/>
                  </a:schemeClr>
                </a:outerShdw>
              </a:effectLst>
              <a:ea typeface="宋体" panose="02010600030101010101" pitchFamily="2" charset="-122"/>
            </a:endParaRPr>
          </a:p>
          <a:p>
            <a:pPr indent="0"/>
            <a:r>
              <a:rPr lang="en-US" sz="2100">
                <a:solidFill>
                  <a:schemeClr val="tx1"/>
                </a:solidFill>
                <a:effectLst>
                  <a:outerShdw blurRad="38100" dist="19050" dir="2700000" algn="tl" rotWithShape="0">
                    <a:schemeClr val="dk1">
                      <a:alpha val="40000"/>
                    </a:schemeClr>
                  </a:outerShdw>
                </a:effectLst>
                <a:latin typeface="Calibri" panose="020F0502020204030204" charset="0"/>
                <a:ea typeface="宋体" panose="02010600030101010101" pitchFamily="2" charset="-122"/>
                <a:sym typeface="+mn-ea"/>
              </a:rPr>
              <a:t>□</a:t>
            </a:r>
            <a:r>
              <a:rPr lang="zh-CN" altLang="en-US" sz="2100">
                <a:effectLst>
                  <a:outerShdw blurRad="38100" dist="19050" dir="2700000" algn="tl" rotWithShape="0">
                    <a:schemeClr val="dk1">
                      <a:alpha val="40000"/>
                    </a:schemeClr>
                  </a:outerShdw>
                </a:effectLst>
                <a:ea typeface="宋体" panose="02010600030101010101" pitchFamily="2" charset="-122"/>
                <a:sym typeface="+mn-ea"/>
              </a:rPr>
              <a:t>超出产品临床应用指导原则</a:t>
            </a:r>
            <a:endParaRPr lang="zh-CN" altLang="en-US" sz="2100">
              <a:solidFill>
                <a:schemeClr val="tx1"/>
              </a:solidFill>
              <a:effectLst>
                <a:outerShdw blurRad="38100" dist="19050" dir="2700000" algn="tl" rotWithShape="0">
                  <a:schemeClr val="dk1">
                    <a:alpha val="40000"/>
                  </a:schemeClr>
                </a:outerShdw>
              </a:effectLst>
              <a:ea typeface="宋体" panose="02010600030101010101" pitchFamily="2" charset="-122"/>
              <a:sym typeface="+mn-ea"/>
            </a:endParaRPr>
          </a:p>
          <a:p>
            <a:pPr indent="0">
              <a:buBlip>
                <a:blip r:embed="rId1"/>
              </a:buBlip>
            </a:pPr>
            <a:r>
              <a:rPr lang="zh-CN" altLang="en-US" b="0">
                <a:solidFill>
                  <a:srgbClr val="FF0000"/>
                </a:solidFill>
                <a:effectLst>
                  <a:outerShdw blurRad="38100" dist="19050" dir="2700000" algn="tl" rotWithShape="0">
                    <a:schemeClr val="dk1">
                      <a:alpha val="40000"/>
                    </a:schemeClr>
                  </a:outerShdw>
                </a:effectLst>
                <a:ea typeface="宋体" panose="02010600030101010101" pitchFamily="2" charset="-122"/>
              </a:rPr>
              <a:t>（适用于其中一项请勾选☑</a:t>
            </a:r>
            <a:r>
              <a:rPr lang="zh-CN" altLang="en-US" sz="2100" b="0">
                <a:solidFill>
                  <a:srgbClr val="FF0000"/>
                </a:solidFill>
                <a:effectLst>
                  <a:outerShdw blurRad="38100" dist="19050" dir="2700000" algn="tl" rotWithShape="0">
                    <a:schemeClr val="dk1">
                      <a:alpha val="40000"/>
                    </a:schemeClr>
                  </a:outerShdw>
                </a:effectLst>
                <a:ea typeface="宋体" panose="02010600030101010101" pitchFamily="2" charset="-122"/>
              </a:rPr>
              <a:t>）</a:t>
            </a:r>
            <a:endParaRPr lang="zh-CN" altLang="en-US" sz="2100" b="0">
              <a:solidFill>
                <a:srgbClr val="FF0000"/>
              </a:solidFill>
              <a:effectLst>
                <a:outerShdw blurRad="38100" dist="19050" dir="2700000" algn="tl" rotWithShape="0">
                  <a:schemeClr val="dk1">
                    <a:alpha val="40000"/>
                  </a:schemeClr>
                </a:outerShdw>
              </a:effectLst>
              <a:ea typeface="宋体" panose="02010600030101010101" pitchFamily="2" charset="-122"/>
            </a:endParaRPr>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0" y="247650"/>
            <a:ext cx="12191365" cy="521970"/>
          </a:xfrm>
          <a:prstGeom prst="rect">
            <a:avLst/>
          </a:prstGeom>
          <a:noFill/>
        </p:spPr>
        <p:txBody>
          <a:bodyPr wrap="square" rtlCol="0">
            <a:spAutoFit/>
          </a:bodyPr>
          <a:p>
            <a:pPr algn="ctr"/>
            <a:r>
              <a:rPr lang="zh-CN" altLang="en-US" sz="2800" b="1">
                <a:solidFill>
                  <a:srgbClr val="01579B"/>
                </a:solidFill>
                <a:effectLst/>
                <a:latin typeface="+mj-ea"/>
                <a:ea typeface="+mj-ea"/>
                <a:sym typeface="+mn-ea"/>
              </a:rPr>
              <a:t>研究目的</a:t>
            </a:r>
            <a:endParaRPr lang="zh-CN" altLang="en-US" sz="2800" b="1">
              <a:solidFill>
                <a:srgbClr val="01579B"/>
              </a:solidFill>
              <a:effectLst/>
              <a:latin typeface="+mj-ea"/>
              <a:ea typeface="+mj-ea"/>
              <a:sym typeface="+mn-ea"/>
            </a:endParaRPr>
          </a:p>
        </p:txBody>
      </p:sp>
      <p:grpSp>
        <p:nvGrpSpPr>
          <p:cNvPr id="4" name="组合 3"/>
          <p:cNvGrpSpPr/>
          <p:nvPr/>
        </p:nvGrpSpPr>
        <p:grpSpPr>
          <a:xfrm rot="16200000">
            <a:off x="5916736" y="-718202"/>
            <a:ext cx="361703" cy="2455563"/>
            <a:chOff x="9903" y="-30607"/>
            <a:chExt cx="5850" cy="39706"/>
          </a:xfrm>
        </p:grpSpPr>
        <p:sp>
          <p:nvSpPr>
            <p:cNvPr id="16" name="等腰三角形 15"/>
            <p:cNvSpPr/>
            <p:nvPr/>
          </p:nvSpPr>
          <p:spPr>
            <a:xfrm>
              <a:off x="9906" y="-30607"/>
              <a:ext cx="5847" cy="5404"/>
            </a:xfrm>
            <a:prstGeom prst="triangle">
              <a:avLst/>
            </a:prstGeom>
            <a:solidFill>
              <a:srgbClr val="29B6F6">
                <a:alpha val="9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1" name="等腰三角形 20"/>
            <p:cNvSpPr/>
            <p:nvPr/>
          </p:nvSpPr>
          <p:spPr>
            <a:xfrm flipV="1">
              <a:off x="9903" y="3695"/>
              <a:ext cx="5847" cy="5404"/>
            </a:xfrm>
            <a:prstGeom prst="triangl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3" name="圆角矩形 2"/>
          <p:cNvSpPr/>
          <p:nvPr/>
        </p:nvSpPr>
        <p:spPr>
          <a:xfrm>
            <a:off x="8462645" y="3706495"/>
            <a:ext cx="3379470" cy="2874010"/>
          </a:xfrm>
          <a:prstGeom prst="roundRect">
            <a:avLst/>
          </a:prstGeom>
          <a:blipFill rotWithShape="1">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mj-ea"/>
              <a:ea typeface="+mj-ea"/>
            </a:endParaRPr>
          </a:p>
        </p:txBody>
      </p:sp>
      <p:sp>
        <p:nvSpPr>
          <p:cNvPr id="2" name="圆角矩形 1"/>
          <p:cNvSpPr/>
          <p:nvPr/>
        </p:nvSpPr>
        <p:spPr>
          <a:xfrm>
            <a:off x="8352790" y="3705860"/>
            <a:ext cx="3488690" cy="2875280"/>
          </a:xfrm>
          <a:prstGeom prst="roundRect">
            <a:avLst/>
          </a:prstGeom>
          <a:noFill/>
          <a:ln w="279400">
            <a:solidFill>
              <a:srgbClr val="E6E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mj-ea"/>
              <a:ea typeface="+mj-ea"/>
            </a:endParaRPr>
          </a:p>
        </p:txBody>
      </p:sp>
    </p:spTree>
    <p:custDataLst>
      <p:tags r:id="rId2"/>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0" y="247650"/>
            <a:ext cx="12191365" cy="521970"/>
          </a:xfrm>
          <a:prstGeom prst="rect">
            <a:avLst/>
          </a:prstGeom>
          <a:noFill/>
        </p:spPr>
        <p:txBody>
          <a:bodyPr wrap="square" rtlCol="0">
            <a:spAutoFit/>
          </a:bodyPr>
          <a:p>
            <a:pPr algn="ctr"/>
            <a:r>
              <a:rPr lang="zh-CN" altLang="en-US" sz="2800" b="1">
                <a:solidFill>
                  <a:srgbClr val="01579B"/>
                </a:solidFill>
                <a:effectLst/>
                <a:latin typeface="+mj-ea"/>
                <a:ea typeface="+mj-ea"/>
                <a:sym typeface="+mn-ea"/>
              </a:rPr>
              <a:t>研究药物</a:t>
            </a:r>
            <a:endParaRPr lang="zh-CN" altLang="en-US" sz="2800" b="1">
              <a:solidFill>
                <a:srgbClr val="01579B"/>
              </a:solidFill>
              <a:effectLst/>
              <a:latin typeface="+mj-ea"/>
              <a:ea typeface="+mj-ea"/>
              <a:sym typeface="+mn-ea"/>
            </a:endParaRPr>
          </a:p>
        </p:txBody>
      </p:sp>
      <p:grpSp>
        <p:nvGrpSpPr>
          <p:cNvPr id="4" name="组合 3"/>
          <p:cNvGrpSpPr/>
          <p:nvPr/>
        </p:nvGrpSpPr>
        <p:grpSpPr>
          <a:xfrm rot="16200000">
            <a:off x="5876290" y="-500380"/>
            <a:ext cx="441325" cy="2099310"/>
            <a:chOff x="9903" y="-30607"/>
            <a:chExt cx="5850" cy="39706"/>
          </a:xfrm>
        </p:grpSpPr>
        <p:sp>
          <p:nvSpPr>
            <p:cNvPr id="16" name="等腰三角形 15"/>
            <p:cNvSpPr/>
            <p:nvPr/>
          </p:nvSpPr>
          <p:spPr>
            <a:xfrm>
              <a:off x="9906" y="-30607"/>
              <a:ext cx="5847" cy="5404"/>
            </a:xfrm>
            <a:prstGeom prst="triangle">
              <a:avLst/>
            </a:prstGeom>
            <a:solidFill>
              <a:srgbClr val="29B6F6">
                <a:alpha val="9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mj-ea"/>
                <a:ea typeface="+mj-ea"/>
              </a:endParaRPr>
            </a:p>
          </p:txBody>
        </p:sp>
        <p:sp>
          <p:nvSpPr>
            <p:cNvPr id="21" name="等腰三角形 20"/>
            <p:cNvSpPr/>
            <p:nvPr/>
          </p:nvSpPr>
          <p:spPr>
            <a:xfrm flipV="1">
              <a:off x="9903" y="3695"/>
              <a:ext cx="5847" cy="5404"/>
            </a:xfrm>
            <a:prstGeom prst="triangl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mj-ea"/>
                <a:ea typeface="+mj-ea"/>
              </a:endParaRPr>
            </a:p>
          </p:txBody>
        </p:sp>
      </p:grpSp>
      <p:graphicFrame>
        <p:nvGraphicFramePr>
          <p:cNvPr id="6" name="表格 5"/>
          <p:cNvGraphicFramePr>
            <a:graphicFrameLocks noGrp="1"/>
          </p:cNvGraphicFramePr>
          <p:nvPr>
            <p:custDataLst>
              <p:tags r:id="rId1"/>
            </p:custDataLst>
          </p:nvPr>
        </p:nvGraphicFramePr>
        <p:xfrm>
          <a:off x="271780" y="1183640"/>
          <a:ext cx="11560175" cy="5180330"/>
        </p:xfrm>
        <a:graphic>
          <a:graphicData uri="http://schemas.openxmlformats.org/drawingml/2006/table">
            <a:tbl>
              <a:tblPr>
                <a:tableStyleId>{BDBED569-4797-4DF1-A0F4-6AAB3CD982D8}</a:tableStyleId>
              </a:tblPr>
              <a:tblGrid>
                <a:gridCol w="2465070"/>
                <a:gridCol w="4646295"/>
                <a:gridCol w="4448810"/>
              </a:tblGrid>
              <a:tr h="671830">
                <a:tc>
                  <a:txBody>
                    <a:bodyPr/>
                    <a:p>
                      <a:pPr marL="0" marR="0" lvl="0" indent="0" algn="ctr" defTabSz="914400" rtl="0" eaLnBrk="1" fontAlgn="base" latinLnBrk="0" hangingPunct="1">
                        <a:lnSpc>
                          <a:spcPct val="100000"/>
                        </a:lnSpc>
                        <a:spcBef>
                          <a:spcPct val="0"/>
                        </a:spcBef>
                        <a:spcAft>
                          <a:spcPct val="0"/>
                        </a:spcAft>
                        <a:buClrTx/>
                        <a:buSzTx/>
                        <a:buFont typeface="Wingdings" panose="05000000000000000000" pitchFamily="2" charset="2"/>
                        <a:buNone/>
                      </a:pPr>
                      <a:endParaRPr kumimoji="0" lang="zh-CN" sz="2100" b="0" i="0" u="none" strike="noStrike" cap="none" normalizeH="0" baseline="0">
                        <a:solidFill>
                          <a:schemeClr val="tx1"/>
                        </a:solidFill>
                        <a:effectLst>
                          <a:outerShdw blurRad="38100" dist="19050" dir="2700000" algn="tl" rotWithShape="0">
                            <a:schemeClr val="dk1">
                              <a:alpha val="40000"/>
                            </a:schemeClr>
                          </a:outerShdw>
                        </a:effectLst>
                        <a:ea typeface="宋体" panose="02010600030101010101" pitchFamily="2" charset="-122"/>
                      </a:endParaRPr>
                    </a:p>
                  </a:txBody>
                  <a:tcPr anchor="ctr" horzOverflow="overflow"/>
                </a:tc>
                <a:tc>
                  <a:txBody>
                    <a:bodyPr/>
                    <a:p>
                      <a:pPr marL="0" marR="0" lvl="0" indent="0" algn="ctr" defTabSz="914400" rtl="0" eaLnBrk="1" fontAlgn="base" latinLnBrk="0" hangingPunct="1">
                        <a:lnSpc>
                          <a:spcPct val="100000"/>
                        </a:lnSpc>
                        <a:spcBef>
                          <a:spcPct val="0"/>
                        </a:spcBef>
                        <a:spcAft>
                          <a:spcPct val="0"/>
                        </a:spcAft>
                        <a:buClrTx/>
                        <a:buSzTx/>
                        <a:buFont typeface="Wingdings" panose="05000000000000000000" pitchFamily="2" charset="2"/>
                        <a:buNone/>
                      </a:pPr>
                      <a:r>
                        <a:rPr kumimoji="0" lang="zh-CN" sz="2100" u="none" strike="noStrike" cap="none" normalizeH="0" baseline="0">
                          <a:solidFill>
                            <a:schemeClr val="tx1"/>
                          </a:solidFill>
                          <a:effectLst>
                            <a:outerShdw blurRad="38100" dist="19050" dir="2700000" algn="tl" rotWithShape="0">
                              <a:schemeClr val="dk1">
                                <a:alpha val="40000"/>
                              </a:schemeClr>
                            </a:outerShdw>
                          </a:effectLst>
                          <a:ea typeface="宋体" panose="02010600030101010101" pitchFamily="2" charset="-122"/>
                        </a:rPr>
                        <a:t>研究药物</a:t>
                      </a:r>
                      <a:endParaRPr kumimoji="0" lang="zh-CN" sz="2100" i="0" u="none" strike="noStrike" cap="none" normalizeH="0" baseline="0">
                        <a:solidFill>
                          <a:schemeClr val="tx1"/>
                        </a:solidFill>
                        <a:effectLst>
                          <a:outerShdw blurRad="38100" dist="19050" dir="2700000" algn="tl" rotWithShape="0">
                            <a:schemeClr val="dk1">
                              <a:alpha val="40000"/>
                            </a:schemeClr>
                          </a:outerShdw>
                        </a:effectLst>
                        <a:ea typeface="宋体" panose="02010600030101010101" pitchFamily="2" charset="-122"/>
                      </a:endParaRPr>
                    </a:p>
                  </a:txBody>
                  <a:tcPr anchor="ctr" horzOverflow="overflow"/>
                </a:tc>
                <a:tc>
                  <a:txBody>
                    <a:bodyPr/>
                    <a:p>
                      <a:pPr marL="0" marR="0" lvl="0" indent="0" algn="ctr" defTabSz="914400" rtl="0" eaLnBrk="1" fontAlgn="base" latinLnBrk="0" hangingPunct="1">
                        <a:lnSpc>
                          <a:spcPct val="80000"/>
                        </a:lnSpc>
                        <a:spcBef>
                          <a:spcPct val="0"/>
                        </a:spcBef>
                        <a:spcAft>
                          <a:spcPct val="0"/>
                        </a:spcAft>
                        <a:buClrTx/>
                        <a:buSzTx/>
                        <a:buFont typeface="Wingdings" panose="05000000000000000000" pitchFamily="2" charset="2"/>
                        <a:buNone/>
                        <a:defRPr/>
                      </a:pPr>
                      <a:r>
                        <a:rPr kumimoji="0" lang="zh-CN" sz="2100" u="none" strike="noStrike" cap="none" normalizeH="0" baseline="0">
                          <a:solidFill>
                            <a:schemeClr val="tx1"/>
                          </a:solidFill>
                          <a:effectLst>
                            <a:outerShdw blurRad="38100" dist="19050" dir="2700000" algn="tl" rotWithShape="0">
                              <a:schemeClr val="dk1">
                                <a:alpha val="40000"/>
                              </a:schemeClr>
                            </a:outerShdw>
                          </a:effectLst>
                          <a:ea typeface="宋体" panose="02010600030101010101" pitchFamily="2" charset="-122"/>
                        </a:rPr>
                        <a:t>对照药物</a:t>
                      </a:r>
                      <a:r>
                        <a:rPr kumimoji="0" lang="zh-CN" sz="2100" u="none" strike="noStrike" cap="none" normalizeH="0" baseline="0">
                          <a:solidFill>
                            <a:srgbClr val="FF0000"/>
                          </a:solidFill>
                          <a:effectLst>
                            <a:outerShdw blurRad="38100" dist="19050" dir="2700000" algn="tl" rotWithShape="0">
                              <a:schemeClr val="dk1">
                                <a:alpha val="40000"/>
                              </a:schemeClr>
                            </a:outerShdw>
                          </a:effectLst>
                          <a:ea typeface="宋体" panose="02010600030101010101" pitchFamily="2" charset="-122"/>
                        </a:rPr>
                        <a:t>（如有）</a:t>
                      </a:r>
                      <a:endParaRPr kumimoji="0" lang="zh-CN" sz="2100" i="0" u="none" strike="noStrike" cap="none" normalizeH="0" baseline="0">
                        <a:solidFill>
                          <a:srgbClr val="FF0000"/>
                        </a:solidFill>
                        <a:effectLst>
                          <a:outerShdw blurRad="38100" dist="19050" dir="2700000" algn="tl" rotWithShape="0">
                            <a:schemeClr val="dk1">
                              <a:alpha val="40000"/>
                            </a:schemeClr>
                          </a:outerShdw>
                        </a:effectLst>
                        <a:ea typeface="宋体" panose="02010600030101010101" pitchFamily="2" charset="-122"/>
                      </a:endParaRPr>
                    </a:p>
                  </a:txBody>
                  <a:tcPr anchor="ctr" horzOverflow="overflow"/>
                </a:tc>
              </a:tr>
              <a:tr h="982345">
                <a:tc>
                  <a:txBody>
                    <a:bodyPr/>
                    <a:p>
                      <a:pPr marL="0" marR="0" lvl="0" indent="0" algn="ctr" defTabSz="914400" rtl="0" eaLnBrk="1" fontAlgn="base" latinLnBrk="0" hangingPunct="1">
                        <a:lnSpc>
                          <a:spcPct val="100000"/>
                        </a:lnSpc>
                        <a:spcBef>
                          <a:spcPct val="0"/>
                        </a:spcBef>
                        <a:spcAft>
                          <a:spcPct val="0"/>
                        </a:spcAft>
                        <a:buClrTx/>
                        <a:buSzTx/>
                        <a:buFontTx/>
                        <a:buNone/>
                      </a:pPr>
                      <a:r>
                        <a:rPr kumimoji="0" lang="zh-CN" sz="2100" u="none" strike="noStrike" cap="none" normalizeH="0" baseline="0">
                          <a:solidFill>
                            <a:schemeClr val="tx1"/>
                          </a:solidFill>
                          <a:effectLst>
                            <a:outerShdw blurRad="38100" dist="19050" dir="2700000" algn="tl" rotWithShape="0">
                              <a:schemeClr val="dk1">
                                <a:alpha val="40000"/>
                              </a:schemeClr>
                            </a:outerShdw>
                          </a:effectLst>
                          <a:ea typeface="宋体" panose="02010600030101010101" pitchFamily="2" charset="-122"/>
                        </a:rPr>
                        <a:t>药物名称</a:t>
                      </a:r>
                      <a:endParaRPr kumimoji="0" lang="zh-CN" sz="2100" i="0" u="none" strike="noStrike" cap="none" normalizeH="0" baseline="0">
                        <a:solidFill>
                          <a:schemeClr val="tx1"/>
                        </a:solidFill>
                        <a:effectLst>
                          <a:outerShdw blurRad="38100" dist="19050" dir="2700000" algn="tl" rotWithShape="0">
                            <a:schemeClr val="dk1">
                              <a:alpha val="40000"/>
                            </a:schemeClr>
                          </a:outerShdw>
                        </a:effectLst>
                        <a:ea typeface="宋体" panose="02010600030101010101" pitchFamily="2" charset="-122"/>
                      </a:endParaRPr>
                    </a:p>
                  </a:txBody>
                  <a:tcPr anchor="ctr" horzOverflow="overflow"/>
                </a:tc>
                <a:tc>
                  <a:txBody>
                    <a:bodyPr/>
                    <a:p>
                      <a:pPr marL="0" marR="0" lvl="0" indent="0" algn="ctr" defTabSz="914400" rtl="0" eaLnBrk="1" fontAlgn="base" latinLnBrk="0" hangingPunct="1">
                        <a:lnSpc>
                          <a:spcPct val="80000"/>
                        </a:lnSpc>
                        <a:spcBef>
                          <a:spcPct val="0"/>
                        </a:spcBef>
                        <a:spcAft>
                          <a:spcPct val="0"/>
                        </a:spcAft>
                        <a:buClrTx/>
                        <a:buSzTx/>
                        <a:buFontTx/>
                        <a:buNone/>
                      </a:pPr>
                      <a:endParaRPr lang="zh-CN" sz="2100" kern="1200">
                        <a:solidFill>
                          <a:schemeClr val="tx1"/>
                        </a:solidFill>
                        <a:effectLst>
                          <a:outerShdw blurRad="38100" dist="19050" dir="2700000" algn="tl" rotWithShape="0">
                            <a:schemeClr val="dk1">
                              <a:alpha val="40000"/>
                            </a:schemeClr>
                          </a:outerShdw>
                        </a:effectLst>
                        <a:ea typeface="宋体" panose="02010600030101010101" pitchFamily="2" charset="-122"/>
                      </a:endParaRPr>
                    </a:p>
                  </a:txBody>
                  <a:tcPr anchor="ctr" horzOverflow="overflow"/>
                </a:tc>
                <a:tc>
                  <a:txBody>
                    <a:bodyPr/>
                    <a:p>
                      <a:pPr marL="0" marR="0" lvl="0" indent="0" algn="ctr" defTabSz="914400" rtl="0" eaLnBrk="1" fontAlgn="base" latinLnBrk="0" hangingPunct="1">
                        <a:lnSpc>
                          <a:spcPct val="80000"/>
                        </a:lnSpc>
                        <a:spcBef>
                          <a:spcPct val="0"/>
                        </a:spcBef>
                        <a:spcAft>
                          <a:spcPct val="0"/>
                        </a:spcAft>
                        <a:buClrTx/>
                        <a:buSzTx/>
                        <a:buFontTx/>
                        <a:buNone/>
                      </a:pPr>
                      <a:endParaRPr lang="zh-CN" sz="2100" kern="1200">
                        <a:solidFill>
                          <a:schemeClr val="tx1"/>
                        </a:solidFill>
                        <a:effectLst>
                          <a:outerShdw blurRad="38100" dist="19050" dir="2700000" algn="tl" rotWithShape="0">
                            <a:schemeClr val="dk1">
                              <a:alpha val="40000"/>
                            </a:schemeClr>
                          </a:outerShdw>
                        </a:effectLst>
                        <a:ea typeface="宋体" panose="02010600030101010101" pitchFamily="2" charset="-122"/>
                      </a:endParaRPr>
                    </a:p>
                  </a:txBody>
                  <a:tcPr anchor="ctr" horzOverflow="overflow"/>
                </a:tc>
              </a:tr>
              <a:tr h="904875">
                <a:tc>
                  <a:txBody>
                    <a:bodyPr/>
                    <a:p>
                      <a:pPr marL="0" marR="0" lvl="0" indent="0" algn="ctr" defTabSz="914400" rtl="0" eaLnBrk="1" fontAlgn="base" latinLnBrk="0" hangingPunct="1">
                        <a:lnSpc>
                          <a:spcPct val="100000"/>
                        </a:lnSpc>
                        <a:spcBef>
                          <a:spcPct val="50000"/>
                        </a:spcBef>
                        <a:spcAft>
                          <a:spcPct val="0"/>
                        </a:spcAft>
                        <a:buClrTx/>
                        <a:buSzTx/>
                        <a:buFontTx/>
                        <a:buNone/>
                      </a:pPr>
                      <a:r>
                        <a:rPr kumimoji="0" lang="zh-CN" sz="2100" u="none" strike="noStrike" cap="none" normalizeH="0" baseline="0">
                          <a:solidFill>
                            <a:schemeClr val="tx1"/>
                          </a:solidFill>
                          <a:effectLst>
                            <a:outerShdw blurRad="38100" dist="19050" dir="2700000" algn="tl" rotWithShape="0">
                              <a:schemeClr val="dk1">
                                <a:alpha val="40000"/>
                              </a:schemeClr>
                            </a:outerShdw>
                          </a:effectLst>
                          <a:ea typeface="宋体" panose="02010600030101010101" pitchFamily="2" charset="-122"/>
                        </a:rPr>
                        <a:t>生产单位</a:t>
                      </a:r>
                      <a:endParaRPr kumimoji="0" lang="zh-CN" sz="2100" i="0" u="none" strike="noStrike" cap="none" normalizeH="0" baseline="0">
                        <a:solidFill>
                          <a:schemeClr val="tx1"/>
                        </a:solidFill>
                        <a:effectLst>
                          <a:outerShdw blurRad="38100" dist="19050" dir="2700000" algn="tl" rotWithShape="0">
                            <a:schemeClr val="dk1">
                              <a:alpha val="40000"/>
                            </a:schemeClr>
                          </a:outerShdw>
                        </a:effectLst>
                        <a:ea typeface="宋体" panose="02010600030101010101" pitchFamily="2" charset="-122"/>
                      </a:endParaRPr>
                    </a:p>
                  </a:txBody>
                  <a:tcPr anchor="ctr" horzOverflow="overflow"/>
                </a:tc>
                <a:tc>
                  <a:txBody>
                    <a:bodyPr/>
                    <a:p>
                      <a:pPr marL="0" marR="0" lvl="0" indent="0" algn="ctr" defTabSz="914400" rtl="0" eaLnBrk="1" fontAlgn="base" latinLnBrk="0" hangingPunct="1">
                        <a:lnSpc>
                          <a:spcPct val="80000"/>
                        </a:lnSpc>
                        <a:spcBef>
                          <a:spcPct val="0"/>
                        </a:spcBef>
                        <a:spcAft>
                          <a:spcPct val="0"/>
                        </a:spcAft>
                        <a:buClrTx/>
                        <a:buSzTx/>
                        <a:buFontTx/>
                        <a:buNone/>
                      </a:pPr>
                      <a:endParaRPr lang="zh-CN" sz="2100" u="none" strike="noStrike" kern="1200">
                        <a:effectLst>
                          <a:outerShdw blurRad="38100" dist="19050" dir="2700000" algn="tl" rotWithShape="0">
                            <a:schemeClr val="dk1">
                              <a:alpha val="40000"/>
                            </a:schemeClr>
                          </a:outerShdw>
                        </a:effectLst>
                        <a:ea typeface="宋体" panose="02010600030101010101" pitchFamily="2" charset="-122"/>
                      </a:endParaRPr>
                    </a:p>
                  </a:txBody>
                  <a:tcPr anchor="ctr" horzOverflow="overflow"/>
                </a:tc>
                <a:tc>
                  <a:txBody>
                    <a:bodyPr/>
                    <a:p>
                      <a:pPr marL="0" marR="0" lvl="0" indent="0" algn="ctr" defTabSz="914400" rtl="0" eaLnBrk="1" fontAlgn="base" latinLnBrk="0" hangingPunct="1">
                        <a:lnSpc>
                          <a:spcPct val="100000"/>
                        </a:lnSpc>
                        <a:spcBef>
                          <a:spcPct val="0"/>
                        </a:spcBef>
                        <a:spcAft>
                          <a:spcPct val="0"/>
                        </a:spcAft>
                        <a:buClrTx/>
                        <a:buSzTx/>
                        <a:buFontTx/>
                        <a:buNone/>
                      </a:pPr>
                      <a:endParaRPr lang="zh-CN" sz="2100" kern="1200">
                        <a:effectLst>
                          <a:outerShdw blurRad="38100" dist="19050" dir="2700000" algn="tl" rotWithShape="0">
                            <a:schemeClr val="dk1">
                              <a:alpha val="40000"/>
                            </a:schemeClr>
                          </a:outerShdw>
                        </a:effectLst>
                        <a:ea typeface="宋体" panose="02010600030101010101" pitchFamily="2" charset="-122"/>
                      </a:endParaRPr>
                    </a:p>
                  </a:txBody>
                  <a:tcPr anchor="ctr" horzOverflow="overflow"/>
                </a:tc>
              </a:tr>
              <a:tr h="904875">
                <a:tc>
                  <a:txBody>
                    <a:bodyPr/>
                    <a:p>
                      <a:pPr marL="0" marR="0" lvl="0" indent="0" algn="ctr" defTabSz="914400" rtl="0" eaLnBrk="1" fontAlgn="base" latinLnBrk="0" hangingPunct="1">
                        <a:lnSpc>
                          <a:spcPct val="100000"/>
                        </a:lnSpc>
                        <a:spcBef>
                          <a:spcPct val="50000"/>
                        </a:spcBef>
                        <a:spcAft>
                          <a:spcPct val="0"/>
                        </a:spcAft>
                        <a:buClrTx/>
                        <a:buSzTx/>
                        <a:buFontTx/>
                        <a:buNone/>
                      </a:pPr>
                      <a:r>
                        <a:rPr kumimoji="0" lang="zh-CN" altLang="en-US" sz="2100" i="0" u="none" strike="noStrike" cap="none" normalizeH="0" baseline="0">
                          <a:solidFill>
                            <a:schemeClr val="tx1"/>
                          </a:solidFill>
                          <a:effectLst>
                            <a:outerShdw blurRad="38100" dist="19050" dir="2700000" algn="tl" rotWithShape="0">
                              <a:schemeClr val="dk1">
                                <a:alpha val="40000"/>
                              </a:schemeClr>
                            </a:outerShdw>
                          </a:effectLst>
                          <a:ea typeface="宋体" panose="02010600030101010101" pitchFamily="2" charset="-122"/>
                        </a:rPr>
                        <a:t>价格</a:t>
                      </a:r>
                      <a:endParaRPr kumimoji="0" lang="zh-CN" altLang="en-US" sz="2100" i="0" u="none" strike="noStrike" cap="none" normalizeH="0" baseline="0">
                        <a:solidFill>
                          <a:schemeClr val="tx1"/>
                        </a:solidFill>
                        <a:effectLst>
                          <a:outerShdw blurRad="38100" dist="19050" dir="2700000" algn="tl" rotWithShape="0">
                            <a:schemeClr val="dk1">
                              <a:alpha val="40000"/>
                            </a:schemeClr>
                          </a:outerShdw>
                        </a:effectLst>
                        <a:ea typeface="宋体" panose="02010600030101010101" pitchFamily="2" charset="-122"/>
                      </a:endParaRPr>
                    </a:p>
                  </a:txBody>
                  <a:tcPr anchor="ctr" horzOverflow="overflow"/>
                </a:tc>
                <a:tc>
                  <a:txBody>
                    <a:bodyPr/>
                    <a:p>
                      <a:pPr marL="0" marR="0" lvl="0" indent="0" algn="ctr" defTabSz="914400" rtl="0" eaLnBrk="1" fontAlgn="base" latinLnBrk="0" hangingPunct="1">
                        <a:lnSpc>
                          <a:spcPct val="80000"/>
                        </a:lnSpc>
                        <a:spcBef>
                          <a:spcPct val="0"/>
                        </a:spcBef>
                        <a:spcAft>
                          <a:spcPct val="0"/>
                        </a:spcAft>
                        <a:buClrTx/>
                        <a:buSzTx/>
                        <a:buFontTx/>
                        <a:buNone/>
                      </a:pPr>
                      <a:endParaRPr lang="zh-CN" altLang="en-US" sz="2100" u="none" strike="noStrike" kern="1200">
                        <a:effectLst>
                          <a:outerShdw blurRad="38100" dist="19050" dir="2700000" algn="tl" rotWithShape="0">
                            <a:schemeClr val="dk1">
                              <a:alpha val="40000"/>
                            </a:schemeClr>
                          </a:outerShdw>
                        </a:effectLst>
                        <a:ea typeface="宋体" panose="02010600030101010101" pitchFamily="2" charset="-122"/>
                      </a:endParaRPr>
                    </a:p>
                  </a:txBody>
                  <a:tcPr anchor="ctr" horzOverflow="overflow"/>
                </a:tc>
                <a:tc>
                  <a:txBody>
                    <a:bodyPr/>
                    <a:p>
                      <a:pPr marL="0" marR="0" lvl="0" indent="0" algn="ctr" defTabSz="914400" rtl="0" eaLnBrk="1" fontAlgn="base" latinLnBrk="0" hangingPunct="1">
                        <a:lnSpc>
                          <a:spcPct val="100000"/>
                        </a:lnSpc>
                        <a:spcBef>
                          <a:spcPct val="0"/>
                        </a:spcBef>
                        <a:spcAft>
                          <a:spcPct val="0"/>
                        </a:spcAft>
                        <a:buClrTx/>
                        <a:buSzTx/>
                        <a:buFontTx/>
                        <a:buNone/>
                      </a:pPr>
                      <a:endParaRPr lang="zh-CN" altLang="en-US" sz="2100" kern="1200">
                        <a:effectLst>
                          <a:outerShdw blurRad="38100" dist="19050" dir="2700000" algn="tl" rotWithShape="0">
                            <a:schemeClr val="dk1">
                              <a:alpha val="40000"/>
                            </a:schemeClr>
                          </a:outerShdw>
                        </a:effectLst>
                        <a:ea typeface="宋体" panose="02010600030101010101" pitchFamily="2" charset="-122"/>
                      </a:endParaRPr>
                    </a:p>
                  </a:txBody>
                  <a:tcPr anchor="ctr" horzOverflow="overflow"/>
                </a:tc>
              </a:tr>
              <a:tr h="1716405">
                <a:tc>
                  <a:txBody>
                    <a:bodyPr/>
                    <a:p>
                      <a:pPr marL="0" marR="0" lvl="0" algn="ctr" defTabSz="914400" rtl="0" eaLnBrk="1" fontAlgn="base" latinLnBrk="0" hangingPunct="1">
                        <a:lnSpc>
                          <a:spcPct val="100000"/>
                        </a:lnSpc>
                        <a:spcBef>
                          <a:spcPct val="50000"/>
                        </a:spcBef>
                        <a:buClrTx/>
                        <a:buSzTx/>
                        <a:buFontTx/>
                        <a:buNone/>
                      </a:pPr>
                      <a:r>
                        <a:rPr kumimoji="0" lang="zh-CN" sz="2100" i="0" u="none" strike="noStrike" cap="none" normalizeH="0" baseline="0">
                          <a:solidFill>
                            <a:schemeClr val="tx1"/>
                          </a:solidFill>
                          <a:effectLst>
                            <a:outerShdw blurRad="38100" dist="19050" dir="2700000" algn="tl" rotWithShape="0">
                              <a:schemeClr val="dk1">
                                <a:alpha val="40000"/>
                              </a:schemeClr>
                            </a:outerShdw>
                          </a:effectLst>
                          <a:ea typeface="宋体" panose="02010600030101010101" pitchFamily="2" charset="-122"/>
                        </a:rPr>
                        <a:t>其他信息</a:t>
                      </a:r>
                      <a:endParaRPr kumimoji="0" lang="zh-CN" sz="2100" i="0" u="none" strike="noStrike" cap="none" normalizeH="0" baseline="0">
                        <a:solidFill>
                          <a:schemeClr val="tx1"/>
                        </a:solidFill>
                        <a:effectLst>
                          <a:outerShdw blurRad="38100" dist="19050" dir="2700000" algn="tl" rotWithShape="0">
                            <a:schemeClr val="dk1">
                              <a:alpha val="40000"/>
                            </a:schemeClr>
                          </a:outerShdw>
                        </a:effectLst>
                        <a:ea typeface="宋体" panose="02010600030101010101" pitchFamily="2" charset="-122"/>
                      </a:endParaRPr>
                    </a:p>
                  </a:txBody>
                  <a:tcPr anchor="ctr" horzOverflow="overflow"/>
                </a:tc>
                <a:tc>
                  <a:txBody>
                    <a:bodyPr/>
                    <a:p>
                      <a:pPr indent="0"/>
                      <a:r>
                        <a:rPr lang="zh-CN" altLang="en-US" sz="2000">
                          <a:solidFill>
                            <a:srgbClr val="FF0000"/>
                          </a:solidFill>
                          <a:effectLst>
                            <a:outerShdw blurRad="38100" dist="19050" dir="2700000" algn="tl" rotWithShape="0">
                              <a:schemeClr val="dk1">
                                <a:alpha val="40000"/>
                              </a:schemeClr>
                            </a:outerShdw>
                          </a:effectLst>
                          <a:ea typeface="宋体" panose="02010600030101010101" pitchFamily="2" charset="-122"/>
                          <a:sym typeface="+mn-ea"/>
                        </a:rPr>
                        <a:t>□涉及精神、麻醉药品</a:t>
                      </a:r>
                      <a:endParaRPr lang="zh-CN" altLang="en-US" sz="2000">
                        <a:solidFill>
                          <a:srgbClr val="FF0000"/>
                        </a:solidFill>
                        <a:effectLst>
                          <a:outerShdw blurRad="38100" dist="19050" dir="2700000" algn="tl" rotWithShape="0">
                            <a:schemeClr val="dk1">
                              <a:alpha val="40000"/>
                            </a:schemeClr>
                          </a:outerShdw>
                        </a:effectLst>
                        <a:ea typeface="宋体" panose="02010600030101010101" pitchFamily="2" charset="-122"/>
                        <a:sym typeface="+mn-ea"/>
                      </a:endParaRPr>
                    </a:p>
                    <a:p>
                      <a:pPr indent="0"/>
                      <a:r>
                        <a:rPr lang="zh-CN" altLang="en-US" sz="2000">
                          <a:solidFill>
                            <a:srgbClr val="FF0000"/>
                          </a:solidFill>
                          <a:effectLst>
                            <a:outerShdw blurRad="38100" dist="19050" dir="2700000" algn="tl" rotWithShape="0">
                              <a:schemeClr val="dk1">
                                <a:alpha val="40000"/>
                              </a:schemeClr>
                            </a:outerShdw>
                          </a:effectLst>
                          <a:ea typeface="宋体" panose="02010600030101010101" pitchFamily="2" charset="-122"/>
                          <a:sym typeface="+mn-ea"/>
                        </a:rPr>
                        <a:t>□不涉及</a:t>
                      </a:r>
                      <a:r>
                        <a:rPr lang="zh-CN" altLang="en-US" sz="2000">
                          <a:solidFill>
                            <a:srgbClr val="FF0000"/>
                          </a:solidFill>
                          <a:effectLst>
                            <a:outerShdw blurRad="38100" dist="19050" dir="2700000" algn="tl" rotWithShape="0">
                              <a:schemeClr val="dk1">
                                <a:alpha val="40000"/>
                              </a:schemeClr>
                            </a:outerShdw>
                          </a:effectLst>
                          <a:ea typeface="宋体" panose="02010600030101010101" pitchFamily="2" charset="-122"/>
                          <a:sym typeface="+mn-ea"/>
                        </a:rPr>
                        <a:t>精神、麻醉</a:t>
                      </a:r>
                      <a:r>
                        <a:rPr lang="zh-CN" altLang="en-US" sz="2000">
                          <a:solidFill>
                            <a:srgbClr val="FF0000"/>
                          </a:solidFill>
                          <a:effectLst>
                            <a:outerShdw blurRad="38100" dist="19050" dir="2700000" algn="tl" rotWithShape="0">
                              <a:schemeClr val="dk1">
                                <a:alpha val="40000"/>
                              </a:schemeClr>
                            </a:outerShdw>
                          </a:effectLst>
                          <a:ea typeface="宋体" panose="02010600030101010101" pitchFamily="2" charset="-122"/>
                          <a:sym typeface="+mn-ea"/>
                        </a:rPr>
                        <a:t>药品</a:t>
                      </a:r>
                      <a:endParaRPr lang="zh-CN" altLang="en-US" sz="2000" kern="1200">
                        <a:solidFill>
                          <a:srgbClr val="FF0000"/>
                        </a:solidFill>
                        <a:effectLst>
                          <a:outerShdw blurRad="38100" dist="19050" dir="2700000" algn="tl" rotWithShape="0">
                            <a:schemeClr val="dk1">
                              <a:alpha val="40000"/>
                            </a:schemeClr>
                          </a:outerShdw>
                        </a:effectLst>
                        <a:ea typeface="宋体" panose="02010600030101010101" pitchFamily="2" charset="-122"/>
                        <a:sym typeface="+mn-ea"/>
                      </a:endParaRPr>
                    </a:p>
                  </a:txBody>
                  <a:tcPr anchor="ctr" horzOverflow="overflow"/>
                </a:tc>
                <a:tc>
                  <a:txBody>
                    <a:bodyPr/>
                    <a:p>
                      <a:pPr marL="0" marR="0" lvl="0" indent="0" algn="ctr" defTabSz="914400" rtl="0" eaLnBrk="1" fontAlgn="base" latinLnBrk="0" hangingPunct="1">
                        <a:lnSpc>
                          <a:spcPct val="100000"/>
                        </a:lnSpc>
                        <a:spcBef>
                          <a:spcPct val="0"/>
                        </a:spcBef>
                        <a:spcAft>
                          <a:spcPct val="0"/>
                        </a:spcAft>
                        <a:buClrTx/>
                        <a:buSzTx/>
                        <a:buFontTx/>
                        <a:buNone/>
                      </a:pPr>
                      <a:endParaRPr lang="en-US" altLang="zh-CN" sz="2000" kern="12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tc>
              </a:tr>
            </a:tbl>
          </a:graphicData>
        </a:graphic>
      </p:graphicFrame>
    </p:spTree>
    <p:custDataLst>
      <p:tags r:id="rId2"/>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0" y="247650"/>
            <a:ext cx="12191365" cy="521970"/>
          </a:xfrm>
          <a:prstGeom prst="rect">
            <a:avLst/>
          </a:prstGeom>
          <a:noFill/>
        </p:spPr>
        <p:txBody>
          <a:bodyPr wrap="square" rtlCol="0">
            <a:spAutoFit/>
          </a:bodyPr>
          <a:p>
            <a:pPr algn="ctr"/>
            <a:r>
              <a:rPr lang="zh-CN" altLang="en-US" sz="2800" b="1">
                <a:solidFill>
                  <a:srgbClr val="01579B"/>
                </a:solidFill>
                <a:effectLst/>
                <a:latin typeface="+mj-ea"/>
                <a:ea typeface="+mj-ea"/>
                <a:sym typeface="+mn-ea"/>
              </a:rPr>
              <a:t>试验设计</a:t>
            </a:r>
            <a:endParaRPr lang="zh-CN" altLang="en-US" sz="2800" b="1">
              <a:solidFill>
                <a:srgbClr val="01579B"/>
              </a:solidFill>
              <a:effectLst/>
              <a:latin typeface="+mj-ea"/>
              <a:ea typeface="+mj-ea"/>
              <a:sym typeface="+mn-ea"/>
            </a:endParaRPr>
          </a:p>
        </p:txBody>
      </p:sp>
      <p:grpSp>
        <p:nvGrpSpPr>
          <p:cNvPr id="4" name="组合 3"/>
          <p:cNvGrpSpPr/>
          <p:nvPr/>
        </p:nvGrpSpPr>
        <p:grpSpPr>
          <a:xfrm rot="16200000">
            <a:off x="5916736" y="-718202"/>
            <a:ext cx="361703" cy="2455563"/>
            <a:chOff x="9903" y="-30607"/>
            <a:chExt cx="5850" cy="39706"/>
          </a:xfrm>
        </p:grpSpPr>
        <p:sp>
          <p:nvSpPr>
            <p:cNvPr id="16" name="等腰三角形 15"/>
            <p:cNvSpPr/>
            <p:nvPr/>
          </p:nvSpPr>
          <p:spPr>
            <a:xfrm>
              <a:off x="9906" y="-30607"/>
              <a:ext cx="5847" cy="5404"/>
            </a:xfrm>
            <a:prstGeom prst="triangle">
              <a:avLst/>
            </a:prstGeom>
            <a:solidFill>
              <a:srgbClr val="29B6F6">
                <a:alpha val="9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1" name="等腰三角形 20"/>
            <p:cNvSpPr/>
            <p:nvPr/>
          </p:nvSpPr>
          <p:spPr>
            <a:xfrm flipV="1">
              <a:off x="9903" y="3695"/>
              <a:ext cx="5847" cy="5404"/>
            </a:xfrm>
            <a:prstGeom prst="triangl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3" name="组合 12"/>
          <p:cNvGrpSpPr/>
          <p:nvPr>
            <p:custDataLst>
              <p:tags r:id="rId1"/>
            </p:custDataLst>
          </p:nvPr>
        </p:nvGrpSpPr>
        <p:grpSpPr>
          <a:xfrm>
            <a:off x="932815" y="1500505"/>
            <a:ext cx="4675505" cy="1118870"/>
            <a:chOff x="1319" y="2363"/>
            <a:chExt cx="7363" cy="1762"/>
          </a:xfrm>
        </p:grpSpPr>
        <p:sp>
          <p:nvSpPr>
            <p:cNvPr id="2" name="任意多边形 1"/>
            <p:cNvSpPr/>
            <p:nvPr>
              <p:custDataLst>
                <p:tags r:id="rId2"/>
              </p:custDataLst>
            </p:nvPr>
          </p:nvSpPr>
          <p:spPr>
            <a:xfrm>
              <a:off x="1366" y="2375"/>
              <a:ext cx="7316" cy="1744"/>
            </a:xfrm>
            <a:custGeom>
              <a:avLst/>
              <a:gdLst/>
              <a:ahLst/>
              <a:cxnLst>
                <a:cxn ang="3">
                  <a:pos x="hc" y="t"/>
                </a:cxn>
                <a:cxn ang="cd2">
                  <a:pos x="l" y="vc"/>
                </a:cxn>
                <a:cxn ang="cd4">
                  <a:pos x="hc" y="b"/>
                </a:cxn>
                <a:cxn ang="0">
                  <a:pos x="r" y="vc"/>
                </a:cxn>
              </a:cxnLst>
              <a:rect l="l" t="t" r="r" b="b"/>
              <a:pathLst>
                <a:path w="7316" h="1744">
                  <a:moveTo>
                    <a:pt x="0" y="0"/>
                  </a:moveTo>
                  <a:lnTo>
                    <a:pt x="1187" y="0"/>
                  </a:lnTo>
                  <a:lnTo>
                    <a:pt x="4909" y="0"/>
                  </a:lnTo>
                  <a:lnTo>
                    <a:pt x="6445" y="0"/>
                  </a:lnTo>
                  <a:cubicBezTo>
                    <a:pt x="6926" y="0"/>
                    <a:pt x="7316" y="390"/>
                    <a:pt x="7316" y="872"/>
                  </a:cubicBezTo>
                  <a:cubicBezTo>
                    <a:pt x="7316" y="1353"/>
                    <a:pt x="6926" y="1743"/>
                    <a:pt x="6445" y="1743"/>
                  </a:cubicBezTo>
                  <a:lnTo>
                    <a:pt x="4909" y="1743"/>
                  </a:lnTo>
                  <a:lnTo>
                    <a:pt x="4909" y="1744"/>
                  </a:lnTo>
                  <a:lnTo>
                    <a:pt x="0" y="1744"/>
                  </a:lnTo>
                  <a:lnTo>
                    <a:pt x="0" y="0"/>
                  </a:lnTo>
                  <a:close/>
                </a:path>
              </a:pathLst>
            </a:cu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3" name="矩形 2"/>
            <p:cNvSpPr/>
            <p:nvPr>
              <p:custDataLst>
                <p:tags r:id="rId3"/>
              </p:custDataLst>
            </p:nvPr>
          </p:nvSpPr>
          <p:spPr>
            <a:xfrm>
              <a:off x="1319" y="2363"/>
              <a:ext cx="333" cy="1763"/>
            </a:xfrm>
            <a:prstGeom prst="rect">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椭圆 5"/>
            <p:cNvSpPr/>
            <p:nvPr>
              <p:custDataLst>
                <p:tags r:id="rId4"/>
              </p:custDataLst>
            </p:nvPr>
          </p:nvSpPr>
          <p:spPr>
            <a:xfrm>
              <a:off x="7204" y="2619"/>
              <a:ext cx="1240" cy="1240"/>
            </a:xfrm>
            <a:prstGeom prst="ellips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Content Placeholder 2"/>
            <p:cNvSpPr txBox="1"/>
            <p:nvPr>
              <p:custDataLst>
                <p:tags r:id="rId5"/>
              </p:custDataLst>
            </p:nvPr>
          </p:nvSpPr>
          <p:spPr bwMode="auto">
            <a:xfrm>
              <a:off x="1876" y="3029"/>
              <a:ext cx="4683" cy="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a:t>
              </a:r>
              <a:endParaRPr lang="en-US" altLang="zh-CN" sz="1000">
                <a:solidFill>
                  <a:schemeClr val="bg1">
                    <a:lumMod val="50000"/>
                  </a:schemeClr>
                </a:solidFill>
                <a:latin typeface="+mj-ea"/>
                <a:ea typeface="+mj-ea"/>
                <a:cs typeface="+mn-ea"/>
                <a:sym typeface="+mn-lt"/>
              </a:endParaRPr>
            </a:p>
          </p:txBody>
        </p:sp>
        <p:sp>
          <p:nvSpPr>
            <p:cNvPr id="11" name="文本框 10"/>
            <p:cNvSpPr txBox="1"/>
            <p:nvPr>
              <p:custDataLst>
                <p:tags r:id="rId6"/>
              </p:custDataLst>
            </p:nvPr>
          </p:nvSpPr>
          <p:spPr>
            <a:xfrm>
              <a:off x="1876" y="2498"/>
              <a:ext cx="2848" cy="531"/>
            </a:xfrm>
            <a:prstGeom prst="rect">
              <a:avLst/>
            </a:prstGeom>
            <a:noFill/>
          </p:spPr>
          <p:txBody>
            <a:bodyPr wrap="none" rtlCol="0">
              <a:spAutoFit/>
            </a:bodyPr>
            <a:p>
              <a:pPr algn="l"/>
              <a:r>
                <a:rPr lang="zh-CN" altLang="en-US" sz="1600" dirty="0" smtClean="0">
                  <a:latin typeface="+mj-ea"/>
                  <a:ea typeface="+mj-ea"/>
                  <a:cs typeface="+mn-ea"/>
                  <a:sym typeface="+mn-lt"/>
                </a:rPr>
                <a:t>添加您的文字内容</a:t>
              </a:r>
              <a:endParaRPr lang="zh-CN" altLang="en-US" sz="1600" dirty="0" smtClean="0">
                <a:latin typeface="+mj-ea"/>
                <a:ea typeface="+mj-ea"/>
                <a:cs typeface="+mn-ea"/>
                <a:sym typeface="+mn-lt"/>
              </a:endParaRPr>
            </a:p>
          </p:txBody>
        </p:sp>
      </p:grpSp>
      <p:grpSp>
        <p:nvGrpSpPr>
          <p:cNvPr id="14" name="组合 13"/>
          <p:cNvGrpSpPr/>
          <p:nvPr>
            <p:custDataLst>
              <p:tags r:id="rId7"/>
            </p:custDataLst>
          </p:nvPr>
        </p:nvGrpSpPr>
        <p:grpSpPr>
          <a:xfrm>
            <a:off x="5947410" y="1505585"/>
            <a:ext cx="4675505" cy="1118870"/>
            <a:chOff x="1319" y="2363"/>
            <a:chExt cx="7363" cy="1762"/>
          </a:xfrm>
        </p:grpSpPr>
        <p:sp>
          <p:nvSpPr>
            <p:cNvPr id="7" name="任意多边形 6"/>
            <p:cNvSpPr/>
            <p:nvPr>
              <p:custDataLst>
                <p:tags r:id="rId8"/>
              </p:custDataLst>
            </p:nvPr>
          </p:nvSpPr>
          <p:spPr>
            <a:xfrm>
              <a:off x="1366" y="2375"/>
              <a:ext cx="7316" cy="1744"/>
            </a:xfrm>
            <a:custGeom>
              <a:avLst/>
              <a:gdLst/>
              <a:ahLst/>
              <a:cxnLst>
                <a:cxn ang="3">
                  <a:pos x="hc" y="t"/>
                </a:cxn>
                <a:cxn ang="cd2">
                  <a:pos x="l" y="vc"/>
                </a:cxn>
                <a:cxn ang="cd4">
                  <a:pos x="hc" y="b"/>
                </a:cxn>
                <a:cxn ang="0">
                  <a:pos x="r" y="vc"/>
                </a:cxn>
              </a:cxnLst>
              <a:rect l="l" t="t" r="r" b="b"/>
              <a:pathLst>
                <a:path w="7316" h="1744">
                  <a:moveTo>
                    <a:pt x="0" y="0"/>
                  </a:moveTo>
                  <a:lnTo>
                    <a:pt x="1187" y="0"/>
                  </a:lnTo>
                  <a:lnTo>
                    <a:pt x="4909" y="0"/>
                  </a:lnTo>
                  <a:lnTo>
                    <a:pt x="6445" y="0"/>
                  </a:lnTo>
                  <a:cubicBezTo>
                    <a:pt x="6926" y="0"/>
                    <a:pt x="7316" y="390"/>
                    <a:pt x="7316" y="872"/>
                  </a:cubicBezTo>
                  <a:cubicBezTo>
                    <a:pt x="7316" y="1353"/>
                    <a:pt x="6926" y="1743"/>
                    <a:pt x="6445" y="1743"/>
                  </a:cubicBezTo>
                  <a:lnTo>
                    <a:pt x="4909" y="1743"/>
                  </a:lnTo>
                  <a:lnTo>
                    <a:pt x="4909" y="1744"/>
                  </a:lnTo>
                  <a:lnTo>
                    <a:pt x="0" y="1744"/>
                  </a:lnTo>
                  <a:lnTo>
                    <a:pt x="0" y="0"/>
                  </a:lnTo>
                  <a:close/>
                </a:path>
              </a:pathLst>
            </a:cu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17" name="矩形 16"/>
            <p:cNvSpPr/>
            <p:nvPr>
              <p:custDataLst>
                <p:tags r:id="rId9"/>
              </p:custDataLst>
            </p:nvPr>
          </p:nvSpPr>
          <p:spPr>
            <a:xfrm>
              <a:off x="1319" y="2363"/>
              <a:ext cx="333" cy="1763"/>
            </a:xfrm>
            <a:prstGeom prst="rect">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0" name="椭圆 19"/>
            <p:cNvSpPr/>
            <p:nvPr>
              <p:custDataLst>
                <p:tags r:id="rId10"/>
              </p:custDataLst>
            </p:nvPr>
          </p:nvSpPr>
          <p:spPr>
            <a:xfrm>
              <a:off x="7204" y="2619"/>
              <a:ext cx="1240" cy="1240"/>
            </a:xfrm>
            <a:prstGeom prst="ellips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Content Placeholder 2"/>
            <p:cNvSpPr txBox="1"/>
            <p:nvPr>
              <p:custDataLst>
                <p:tags r:id="rId11"/>
              </p:custDataLst>
            </p:nvPr>
          </p:nvSpPr>
          <p:spPr bwMode="auto">
            <a:xfrm>
              <a:off x="1876" y="3029"/>
              <a:ext cx="4683" cy="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a:t>
              </a:r>
              <a:endParaRPr lang="en-US" altLang="zh-CN" sz="1000">
                <a:solidFill>
                  <a:schemeClr val="bg1">
                    <a:lumMod val="50000"/>
                  </a:schemeClr>
                </a:solidFill>
                <a:latin typeface="+mj-ea"/>
                <a:ea typeface="+mj-ea"/>
                <a:cs typeface="+mn-ea"/>
                <a:sym typeface="+mn-lt"/>
              </a:endParaRPr>
            </a:p>
          </p:txBody>
        </p:sp>
        <p:sp>
          <p:nvSpPr>
            <p:cNvPr id="22" name="文本框 21"/>
            <p:cNvSpPr txBox="1"/>
            <p:nvPr>
              <p:custDataLst>
                <p:tags r:id="rId12"/>
              </p:custDataLst>
            </p:nvPr>
          </p:nvSpPr>
          <p:spPr>
            <a:xfrm>
              <a:off x="1876" y="2498"/>
              <a:ext cx="2848" cy="531"/>
            </a:xfrm>
            <a:prstGeom prst="rect">
              <a:avLst/>
            </a:prstGeom>
            <a:noFill/>
          </p:spPr>
          <p:txBody>
            <a:bodyPr wrap="none" rtlCol="0">
              <a:spAutoFit/>
            </a:bodyPr>
            <a:p>
              <a:pPr algn="l"/>
              <a:r>
                <a:rPr lang="zh-CN" altLang="en-US" sz="1600" dirty="0" smtClean="0">
                  <a:latin typeface="+mj-ea"/>
                  <a:ea typeface="+mj-ea"/>
                  <a:cs typeface="+mn-ea"/>
                  <a:sym typeface="+mn-lt"/>
                </a:rPr>
                <a:t>添加您的文字内容</a:t>
              </a:r>
              <a:endParaRPr lang="zh-CN" altLang="en-US" sz="1600" dirty="0" smtClean="0">
                <a:latin typeface="+mj-ea"/>
                <a:ea typeface="+mj-ea"/>
                <a:cs typeface="+mn-ea"/>
                <a:sym typeface="+mn-lt"/>
              </a:endParaRPr>
            </a:p>
          </p:txBody>
        </p:sp>
      </p:grpSp>
      <p:grpSp>
        <p:nvGrpSpPr>
          <p:cNvPr id="23" name="组合 22"/>
          <p:cNvGrpSpPr/>
          <p:nvPr>
            <p:custDataLst>
              <p:tags r:id="rId13"/>
            </p:custDataLst>
          </p:nvPr>
        </p:nvGrpSpPr>
        <p:grpSpPr>
          <a:xfrm>
            <a:off x="932815" y="2872740"/>
            <a:ext cx="4675505" cy="1118870"/>
            <a:chOff x="1319" y="2363"/>
            <a:chExt cx="7363" cy="1762"/>
          </a:xfrm>
        </p:grpSpPr>
        <p:sp>
          <p:nvSpPr>
            <p:cNvPr id="24" name="任意多边形 23"/>
            <p:cNvSpPr/>
            <p:nvPr>
              <p:custDataLst>
                <p:tags r:id="rId14"/>
              </p:custDataLst>
            </p:nvPr>
          </p:nvSpPr>
          <p:spPr>
            <a:xfrm>
              <a:off x="1366" y="2375"/>
              <a:ext cx="7316" cy="1744"/>
            </a:xfrm>
            <a:custGeom>
              <a:avLst/>
              <a:gdLst/>
              <a:ahLst/>
              <a:cxnLst>
                <a:cxn ang="3">
                  <a:pos x="hc" y="t"/>
                </a:cxn>
                <a:cxn ang="cd2">
                  <a:pos x="l" y="vc"/>
                </a:cxn>
                <a:cxn ang="cd4">
                  <a:pos x="hc" y="b"/>
                </a:cxn>
                <a:cxn ang="0">
                  <a:pos x="r" y="vc"/>
                </a:cxn>
              </a:cxnLst>
              <a:rect l="l" t="t" r="r" b="b"/>
              <a:pathLst>
                <a:path w="7316" h="1744">
                  <a:moveTo>
                    <a:pt x="0" y="0"/>
                  </a:moveTo>
                  <a:lnTo>
                    <a:pt x="1187" y="0"/>
                  </a:lnTo>
                  <a:lnTo>
                    <a:pt x="4909" y="0"/>
                  </a:lnTo>
                  <a:lnTo>
                    <a:pt x="6445" y="0"/>
                  </a:lnTo>
                  <a:cubicBezTo>
                    <a:pt x="6926" y="0"/>
                    <a:pt x="7316" y="390"/>
                    <a:pt x="7316" y="872"/>
                  </a:cubicBezTo>
                  <a:cubicBezTo>
                    <a:pt x="7316" y="1353"/>
                    <a:pt x="6926" y="1743"/>
                    <a:pt x="6445" y="1743"/>
                  </a:cubicBezTo>
                  <a:lnTo>
                    <a:pt x="4909" y="1743"/>
                  </a:lnTo>
                  <a:lnTo>
                    <a:pt x="4909" y="1744"/>
                  </a:lnTo>
                  <a:lnTo>
                    <a:pt x="0" y="1744"/>
                  </a:lnTo>
                  <a:lnTo>
                    <a:pt x="0" y="0"/>
                  </a:lnTo>
                  <a:close/>
                </a:path>
              </a:pathLst>
            </a:cu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27" name="矩形 26"/>
            <p:cNvSpPr/>
            <p:nvPr>
              <p:custDataLst>
                <p:tags r:id="rId15"/>
              </p:custDataLst>
            </p:nvPr>
          </p:nvSpPr>
          <p:spPr>
            <a:xfrm>
              <a:off x="1319" y="2363"/>
              <a:ext cx="333" cy="1763"/>
            </a:xfrm>
            <a:prstGeom prst="rect">
              <a:avLst/>
            </a:pr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8" name="椭圆 27"/>
            <p:cNvSpPr/>
            <p:nvPr>
              <p:custDataLst>
                <p:tags r:id="rId16"/>
              </p:custDataLst>
            </p:nvPr>
          </p:nvSpPr>
          <p:spPr>
            <a:xfrm>
              <a:off x="7204" y="2619"/>
              <a:ext cx="1240" cy="1240"/>
            </a:xfrm>
            <a:prstGeom prst="ellipse">
              <a:avLst/>
            </a:pr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9" name="Content Placeholder 2"/>
            <p:cNvSpPr txBox="1"/>
            <p:nvPr>
              <p:custDataLst>
                <p:tags r:id="rId17"/>
              </p:custDataLst>
            </p:nvPr>
          </p:nvSpPr>
          <p:spPr bwMode="auto">
            <a:xfrm>
              <a:off x="1876" y="3029"/>
              <a:ext cx="4683" cy="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a:t>
              </a:r>
              <a:endParaRPr lang="en-US" altLang="zh-CN" sz="1000">
                <a:solidFill>
                  <a:schemeClr val="bg1">
                    <a:lumMod val="50000"/>
                  </a:schemeClr>
                </a:solidFill>
                <a:latin typeface="+mj-ea"/>
                <a:ea typeface="+mj-ea"/>
                <a:cs typeface="+mn-ea"/>
                <a:sym typeface="+mn-lt"/>
              </a:endParaRPr>
            </a:p>
          </p:txBody>
        </p:sp>
        <p:sp>
          <p:nvSpPr>
            <p:cNvPr id="70" name="文本框 69"/>
            <p:cNvSpPr txBox="1"/>
            <p:nvPr>
              <p:custDataLst>
                <p:tags r:id="rId18"/>
              </p:custDataLst>
            </p:nvPr>
          </p:nvSpPr>
          <p:spPr>
            <a:xfrm>
              <a:off x="1876" y="2498"/>
              <a:ext cx="2848" cy="531"/>
            </a:xfrm>
            <a:prstGeom prst="rect">
              <a:avLst/>
            </a:prstGeom>
            <a:noFill/>
          </p:spPr>
          <p:txBody>
            <a:bodyPr wrap="none" rtlCol="0">
              <a:spAutoFit/>
            </a:bodyPr>
            <a:p>
              <a:pPr algn="l"/>
              <a:r>
                <a:rPr lang="zh-CN" altLang="en-US" sz="1600" dirty="0" smtClean="0">
                  <a:latin typeface="+mj-ea"/>
                  <a:ea typeface="+mj-ea"/>
                  <a:cs typeface="+mn-ea"/>
                  <a:sym typeface="+mn-lt"/>
                </a:rPr>
                <a:t>添加您的文字内容</a:t>
              </a:r>
              <a:endParaRPr lang="zh-CN" altLang="en-US" sz="1600" dirty="0" smtClean="0">
                <a:latin typeface="+mj-ea"/>
                <a:ea typeface="+mj-ea"/>
                <a:cs typeface="+mn-ea"/>
                <a:sym typeface="+mn-lt"/>
              </a:endParaRPr>
            </a:p>
          </p:txBody>
        </p:sp>
      </p:grpSp>
      <p:grpSp>
        <p:nvGrpSpPr>
          <p:cNvPr id="79" name="组合 78"/>
          <p:cNvGrpSpPr/>
          <p:nvPr>
            <p:custDataLst>
              <p:tags r:id="rId19"/>
            </p:custDataLst>
          </p:nvPr>
        </p:nvGrpSpPr>
        <p:grpSpPr>
          <a:xfrm>
            <a:off x="5947410" y="2877820"/>
            <a:ext cx="4675505" cy="1118870"/>
            <a:chOff x="1319" y="2363"/>
            <a:chExt cx="7363" cy="1762"/>
          </a:xfrm>
        </p:grpSpPr>
        <p:sp>
          <p:nvSpPr>
            <p:cNvPr id="80" name="任意多边形 79"/>
            <p:cNvSpPr/>
            <p:nvPr>
              <p:custDataLst>
                <p:tags r:id="rId20"/>
              </p:custDataLst>
            </p:nvPr>
          </p:nvSpPr>
          <p:spPr>
            <a:xfrm>
              <a:off x="1366" y="2375"/>
              <a:ext cx="7316" cy="1744"/>
            </a:xfrm>
            <a:custGeom>
              <a:avLst/>
              <a:gdLst/>
              <a:ahLst/>
              <a:cxnLst>
                <a:cxn ang="3">
                  <a:pos x="hc" y="t"/>
                </a:cxn>
                <a:cxn ang="cd2">
                  <a:pos x="l" y="vc"/>
                </a:cxn>
                <a:cxn ang="cd4">
                  <a:pos x="hc" y="b"/>
                </a:cxn>
                <a:cxn ang="0">
                  <a:pos x="r" y="vc"/>
                </a:cxn>
              </a:cxnLst>
              <a:rect l="l" t="t" r="r" b="b"/>
              <a:pathLst>
                <a:path w="7316" h="1744">
                  <a:moveTo>
                    <a:pt x="0" y="0"/>
                  </a:moveTo>
                  <a:lnTo>
                    <a:pt x="1187" y="0"/>
                  </a:lnTo>
                  <a:lnTo>
                    <a:pt x="4909" y="0"/>
                  </a:lnTo>
                  <a:lnTo>
                    <a:pt x="6445" y="0"/>
                  </a:lnTo>
                  <a:cubicBezTo>
                    <a:pt x="6926" y="0"/>
                    <a:pt x="7316" y="390"/>
                    <a:pt x="7316" y="872"/>
                  </a:cubicBezTo>
                  <a:cubicBezTo>
                    <a:pt x="7316" y="1353"/>
                    <a:pt x="6926" y="1743"/>
                    <a:pt x="6445" y="1743"/>
                  </a:cubicBezTo>
                  <a:lnTo>
                    <a:pt x="4909" y="1743"/>
                  </a:lnTo>
                  <a:lnTo>
                    <a:pt x="4909" y="1744"/>
                  </a:lnTo>
                  <a:lnTo>
                    <a:pt x="0" y="1744"/>
                  </a:lnTo>
                  <a:lnTo>
                    <a:pt x="0" y="0"/>
                  </a:lnTo>
                  <a:close/>
                </a:path>
              </a:pathLst>
            </a:cu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81" name="矩形 80"/>
            <p:cNvSpPr/>
            <p:nvPr>
              <p:custDataLst>
                <p:tags r:id="rId21"/>
              </p:custDataLst>
            </p:nvPr>
          </p:nvSpPr>
          <p:spPr>
            <a:xfrm>
              <a:off x="1319" y="2363"/>
              <a:ext cx="333" cy="1763"/>
            </a:xfrm>
            <a:prstGeom prst="rect">
              <a:avLst/>
            </a:pr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2" name="椭圆 81"/>
            <p:cNvSpPr/>
            <p:nvPr>
              <p:custDataLst>
                <p:tags r:id="rId22"/>
              </p:custDataLst>
            </p:nvPr>
          </p:nvSpPr>
          <p:spPr>
            <a:xfrm>
              <a:off x="7204" y="2619"/>
              <a:ext cx="1240" cy="1240"/>
            </a:xfrm>
            <a:prstGeom prst="ellipse">
              <a:avLst/>
            </a:pr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3" name="Content Placeholder 2"/>
            <p:cNvSpPr txBox="1"/>
            <p:nvPr>
              <p:custDataLst>
                <p:tags r:id="rId23"/>
              </p:custDataLst>
            </p:nvPr>
          </p:nvSpPr>
          <p:spPr bwMode="auto">
            <a:xfrm>
              <a:off x="1876" y="3029"/>
              <a:ext cx="4683" cy="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a:t>
              </a:r>
              <a:endParaRPr lang="en-US" altLang="zh-CN" sz="1000">
                <a:solidFill>
                  <a:schemeClr val="bg1">
                    <a:lumMod val="50000"/>
                  </a:schemeClr>
                </a:solidFill>
                <a:latin typeface="+mj-ea"/>
                <a:ea typeface="+mj-ea"/>
                <a:cs typeface="+mn-ea"/>
                <a:sym typeface="+mn-lt"/>
              </a:endParaRPr>
            </a:p>
          </p:txBody>
        </p:sp>
        <p:sp>
          <p:nvSpPr>
            <p:cNvPr id="84" name="文本框 83"/>
            <p:cNvSpPr txBox="1"/>
            <p:nvPr>
              <p:custDataLst>
                <p:tags r:id="rId24"/>
              </p:custDataLst>
            </p:nvPr>
          </p:nvSpPr>
          <p:spPr>
            <a:xfrm>
              <a:off x="1876" y="2498"/>
              <a:ext cx="2848" cy="531"/>
            </a:xfrm>
            <a:prstGeom prst="rect">
              <a:avLst/>
            </a:prstGeom>
            <a:noFill/>
          </p:spPr>
          <p:txBody>
            <a:bodyPr wrap="none" rtlCol="0">
              <a:spAutoFit/>
            </a:bodyPr>
            <a:p>
              <a:pPr algn="l"/>
              <a:r>
                <a:rPr lang="zh-CN" altLang="en-US" sz="1600" dirty="0" smtClean="0">
                  <a:latin typeface="+mj-ea"/>
                  <a:ea typeface="+mj-ea"/>
                  <a:cs typeface="+mn-ea"/>
                  <a:sym typeface="+mn-lt"/>
                </a:rPr>
                <a:t>添加您的文字内容</a:t>
              </a:r>
              <a:endParaRPr lang="zh-CN" altLang="en-US" sz="1600" dirty="0" smtClean="0">
                <a:latin typeface="+mj-ea"/>
                <a:ea typeface="+mj-ea"/>
                <a:cs typeface="+mn-ea"/>
                <a:sym typeface="+mn-lt"/>
              </a:endParaRPr>
            </a:p>
          </p:txBody>
        </p:sp>
      </p:grpSp>
      <p:grpSp>
        <p:nvGrpSpPr>
          <p:cNvPr id="85" name="组合 84"/>
          <p:cNvGrpSpPr/>
          <p:nvPr>
            <p:custDataLst>
              <p:tags r:id="rId25"/>
            </p:custDataLst>
          </p:nvPr>
        </p:nvGrpSpPr>
        <p:grpSpPr>
          <a:xfrm>
            <a:off x="932815" y="4298315"/>
            <a:ext cx="4675505" cy="1118870"/>
            <a:chOff x="1319" y="2363"/>
            <a:chExt cx="7363" cy="1762"/>
          </a:xfrm>
        </p:grpSpPr>
        <p:sp>
          <p:nvSpPr>
            <p:cNvPr id="86" name="任意多边形 85"/>
            <p:cNvSpPr/>
            <p:nvPr>
              <p:custDataLst>
                <p:tags r:id="rId26"/>
              </p:custDataLst>
            </p:nvPr>
          </p:nvSpPr>
          <p:spPr>
            <a:xfrm>
              <a:off x="1366" y="2375"/>
              <a:ext cx="7316" cy="1744"/>
            </a:xfrm>
            <a:custGeom>
              <a:avLst/>
              <a:gdLst/>
              <a:ahLst/>
              <a:cxnLst>
                <a:cxn ang="3">
                  <a:pos x="hc" y="t"/>
                </a:cxn>
                <a:cxn ang="cd2">
                  <a:pos x="l" y="vc"/>
                </a:cxn>
                <a:cxn ang="cd4">
                  <a:pos x="hc" y="b"/>
                </a:cxn>
                <a:cxn ang="0">
                  <a:pos x="r" y="vc"/>
                </a:cxn>
              </a:cxnLst>
              <a:rect l="l" t="t" r="r" b="b"/>
              <a:pathLst>
                <a:path w="7316" h="1744">
                  <a:moveTo>
                    <a:pt x="0" y="0"/>
                  </a:moveTo>
                  <a:lnTo>
                    <a:pt x="1187" y="0"/>
                  </a:lnTo>
                  <a:lnTo>
                    <a:pt x="4909" y="0"/>
                  </a:lnTo>
                  <a:lnTo>
                    <a:pt x="6445" y="0"/>
                  </a:lnTo>
                  <a:cubicBezTo>
                    <a:pt x="6926" y="0"/>
                    <a:pt x="7316" y="390"/>
                    <a:pt x="7316" y="872"/>
                  </a:cubicBezTo>
                  <a:cubicBezTo>
                    <a:pt x="7316" y="1353"/>
                    <a:pt x="6926" y="1743"/>
                    <a:pt x="6445" y="1743"/>
                  </a:cubicBezTo>
                  <a:lnTo>
                    <a:pt x="4909" y="1743"/>
                  </a:lnTo>
                  <a:lnTo>
                    <a:pt x="4909" y="1744"/>
                  </a:lnTo>
                  <a:lnTo>
                    <a:pt x="0" y="1744"/>
                  </a:lnTo>
                  <a:lnTo>
                    <a:pt x="0" y="0"/>
                  </a:lnTo>
                  <a:close/>
                </a:path>
              </a:pathLst>
            </a:cu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87" name="矩形 86"/>
            <p:cNvSpPr/>
            <p:nvPr>
              <p:custDataLst>
                <p:tags r:id="rId27"/>
              </p:custDataLst>
            </p:nvPr>
          </p:nvSpPr>
          <p:spPr>
            <a:xfrm>
              <a:off x="1319" y="2363"/>
              <a:ext cx="333" cy="1763"/>
            </a:xfrm>
            <a:prstGeom prst="rect">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8" name="椭圆 87"/>
            <p:cNvSpPr/>
            <p:nvPr>
              <p:custDataLst>
                <p:tags r:id="rId28"/>
              </p:custDataLst>
            </p:nvPr>
          </p:nvSpPr>
          <p:spPr>
            <a:xfrm>
              <a:off x="7204" y="2619"/>
              <a:ext cx="1240" cy="1240"/>
            </a:xfrm>
            <a:prstGeom prst="ellips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9" name="Content Placeholder 2"/>
            <p:cNvSpPr txBox="1"/>
            <p:nvPr>
              <p:custDataLst>
                <p:tags r:id="rId29"/>
              </p:custDataLst>
            </p:nvPr>
          </p:nvSpPr>
          <p:spPr bwMode="auto">
            <a:xfrm>
              <a:off x="1876" y="3029"/>
              <a:ext cx="4683" cy="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a:t>
              </a:r>
              <a:endParaRPr lang="en-US" altLang="zh-CN" sz="1000">
                <a:solidFill>
                  <a:schemeClr val="bg1">
                    <a:lumMod val="50000"/>
                  </a:schemeClr>
                </a:solidFill>
                <a:latin typeface="+mj-ea"/>
                <a:ea typeface="+mj-ea"/>
                <a:cs typeface="+mn-ea"/>
                <a:sym typeface="+mn-lt"/>
              </a:endParaRPr>
            </a:p>
          </p:txBody>
        </p:sp>
        <p:sp>
          <p:nvSpPr>
            <p:cNvPr id="90" name="文本框 89"/>
            <p:cNvSpPr txBox="1"/>
            <p:nvPr>
              <p:custDataLst>
                <p:tags r:id="rId30"/>
              </p:custDataLst>
            </p:nvPr>
          </p:nvSpPr>
          <p:spPr>
            <a:xfrm>
              <a:off x="1876" y="2498"/>
              <a:ext cx="2848" cy="531"/>
            </a:xfrm>
            <a:prstGeom prst="rect">
              <a:avLst/>
            </a:prstGeom>
            <a:noFill/>
          </p:spPr>
          <p:txBody>
            <a:bodyPr wrap="none" rtlCol="0">
              <a:spAutoFit/>
            </a:bodyPr>
            <a:p>
              <a:pPr algn="l"/>
              <a:r>
                <a:rPr lang="zh-CN" altLang="en-US" sz="1600" dirty="0" smtClean="0">
                  <a:latin typeface="+mj-ea"/>
                  <a:ea typeface="+mj-ea"/>
                  <a:cs typeface="+mn-ea"/>
                  <a:sym typeface="+mn-lt"/>
                </a:rPr>
                <a:t>添加您的文字内容</a:t>
              </a:r>
              <a:endParaRPr lang="zh-CN" altLang="en-US" sz="1600" dirty="0" smtClean="0">
                <a:latin typeface="+mj-ea"/>
                <a:ea typeface="+mj-ea"/>
                <a:cs typeface="+mn-ea"/>
                <a:sym typeface="+mn-lt"/>
              </a:endParaRPr>
            </a:p>
          </p:txBody>
        </p:sp>
      </p:grpSp>
      <p:grpSp>
        <p:nvGrpSpPr>
          <p:cNvPr id="91" name="组合 90"/>
          <p:cNvGrpSpPr/>
          <p:nvPr>
            <p:custDataLst>
              <p:tags r:id="rId31"/>
            </p:custDataLst>
          </p:nvPr>
        </p:nvGrpSpPr>
        <p:grpSpPr>
          <a:xfrm>
            <a:off x="5947410" y="4303395"/>
            <a:ext cx="4675505" cy="1118870"/>
            <a:chOff x="1319" y="2363"/>
            <a:chExt cx="7363" cy="1762"/>
          </a:xfrm>
        </p:grpSpPr>
        <p:sp>
          <p:nvSpPr>
            <p:cNvPr id="92" name="任意多边形 91"/>
            <p:cNvSpPr/>
            <p:nvPr>
              <p:custDataLst>
                <p:tags r:id="rId32"/>
              </p:custDataLst>
            </p:nvPr>
          </p:nvSpPr>
          <p:spPr>
            <a:xfrm>
              <a:off x="1366" y="2375"/>
              <a:ext cx="7316" cy="1744"/>
            </a:xfrm>
            <a:custGeom>
              <a:avLst/>
              <a:gdLst/>
              <a:ahLst/>
              <a:cxnLst>
                <a:cxn ang="3">
                  <a:pos x="hc" y="t"/>
                </a:cxn>
                <a:cxn ang="cd2">
                  <a:pos x="l" y="vc"/>
                </a:cxn>
                <a:cxn ang="cd4">
                  <a:pos x="hc" y="b"/>
                </a:cxn>
                <a:cxn ang="0">
                  <a:pos x="r" y="vc"/>
                </a:cxn>
              </a:cxnLst>
              <a:rect l="l" t="t" r="r" b="b"/>
              <a:pathLst>
                <a:path w="7316" h="1744">
                  <a:moveTo>
                    <a:pt x="0" y="0"/>
                  </a:moveTo>
                  <a:lnTo>
                    <a:pt x="1187" y="0"/>
                  </a:lnTo>
                  <a:lnTo>
                    <a:pt x="4909" y="0"/>
                  </a:lnTo>
                  <a:lnTo>
                    <a:pt x="6445" y="0"/>
                  </a:lnTo>
                  <a:cubicBezTo>
                    <a:pt x="6926" y="0"/>
                    <a:pt x="7316" y="390"/>
                    <a:pt x="7316" y="872"/>
                  </a:cubicBezTo>
                  <a:cubicBezTo>
                    <a:pt x="7316" y="1353"/>
                    <a:pt x="6926" y="1743"/>
                    <a:pt x="6445" y="1743"/>
                  </a:cubicBezTo>
                  <a:lnTo>
                    <a:pt x="4909" y="1743"/>
                  </a:lnTo>
                  <a:lnTo>
                    <a:pt x="4909" y="1744"/>
                  </a:lnTo>
                  <a:lnTo>
                    <a:pt x="0" y="1744"/>
                  </a:lnTo>
                  <a:lnTo>
                    <a:pt x="0" y="0"/>
                  </a:lnTo>
                  <a:close/>
                </a:path>
              </a:pathLst>
            </a:cu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93" name="矩形 92"/>
            <p:cNvSpPr/>
            <p:nvPr>
              <p:custDataLst>
                <p:tags r:id="rId33"/>
              </p:custDataLst>
            </p:nvPr>
          </p:nvSpPr>
          <p:spPr>
            <a:xfrm>
              <a:off x="1319" y="2363"/>
              <a:ext cx="333" cy="1763"/>
            </a:xfrm>
            <a:prstGeom prst="rect">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4" name="椭圆 93"/>
            <p:cNvSpPr/>
            <p:nvPr>
              <p:custDataLst>
                <p:tags r:id="rId34"/>
              </p:custDataLst>
            </p:nvPr>
          </p:nvSpPr>
          <p:spPr>
            <a:xfrm>
              <a:off x="7204" y="2619"/>
              <a:ext cx="1240" cy="1240"/>
            </a:xfrm>
            <a:prstGeom prst="ellips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5" name="Content Placeholder 2"/>
            <p:cNvSpPr txBox="1"/>
            <p:nvPr>
              <p:custDataLst>
                <p:tags r:id="rId35"/>
              </p:custDataLst>
            </p:nvPr>
          </p:nvSpPr>
          <p:spPr bwMode="auto">
            <a:xfrm>
              <a:off x="1876" y="3029"/>
              <a:ext cx="4683" cy="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a:t>
              </a:r>
              <a:endParaRPr lang="en-US" altLang="zh-CN" sz="1000">
                <a:solidFill>
                  <a:schemeClr val="bg1">
                    <a:lumMod val="50000"/>
                  </a:schemeClr>
                </a:solidFill>
                <a:latin typeface="+mj-ea"/>
                <a:ea typeface="+mj-ea"/>
                <a:cs typeface="+mn-ea"/>
                <a:sym typeface="+mn-lt"/>
              </a:endParaRPr>
            </a:p>
          </p:txBody>
        </p:sp>
        <p:sp>
          <p:nvSpPr>
            <p:cNvPr id="96" name="文本框 95"/>
            <p:cNvSpPr txBox="1"/>
            <p:nvPr>
              <p:custDataLst>
                <p:tags r:id="rId36"/>
              </p:custDataLst>
            </p:nvPr>
          </p:nvSpPr>
          <p:spPr>
            <a:xfrm>
              <a:off x="1876" y="2498"/>
              <a:ext cx="2848" cy="531"/>
            </a:xfrm>
            <a:prstGeom prst="rect">
              <a:avLst/>
            </a:prstGeom>
            <a:noFill/>
          </p:spPr>
          <p:txBody>
            <a:bodyPr wrap="none" rtlCol="0">
              <a:spAutoFit/>
            </a:bodyPr>
            <a:p>
              <a:pPr algn="l"/>
              <a:r>
                <a:rPr lang="zh-CN" altLang="en-US" sz="1600" dirty="0" smtClean="0">
                  <a:latin typeface="+mj-ea"/>
                  <a:ea typeface="+mj-ea"/>
                  <a:cs typeface="+mn-ea"/>
                  <a:sym typeface="+mn-lt"/>
                </a:rPr>
                <a:t>添加您的文字内容</a:t>
              </a:r>
              <a:endParaRPr lang="zh-CN" altLang="en-US" sz="1600" dirty="0" smtClean="0">
                <a:latin typeface="+mj-ea"/>
                <a:ea typeface="+mj-ea"/>
                <a:cs typeface="+mn-ea"/>
                <a:sym typeface="+mn-lt"/>
              </a:endParaRPr>
            </a:p>
          </p:txBody>
        </p:sp>
      </p:grpSp>
      <p:sp>
        <p:nvSpPr>
          <p:cNvPr id="98" name="任意多边形 97"/>
          <p:cNvSpPr/>
          <p:nvPr>
            <p:custDataLst>
              <p:tags r:id="rId37"/>
            </p:custDataLst>
          </p:nvPr>
        </p:nvSpPr>
        <p:spPr>
          <a:xfrm>
            <a:off x="4867275" y="3282950"/>
            <a:ext cx="389890" cy="291465"/>
          </a:xfrm>
          <a:custGeom>
            <a:avLst/>
            <a:gdLst>
              <a:gd name="adj" fmla="val 20371"/>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5051" h="3771">
                <a:moveTo>
                  <a:pt x="0" y="768"/>
                </a:moveTo>
                <a:lnTo>
                  <a:pt x="0" y="748"/>
                </a:lnTo>
                <a:cubicBezTo>
                  <a:pt x="-12" y="326"/>
                  <a:pt x="412" y="-10"/>
                  <a:pt x="750" y="0"/>
                </a:cubicBezTo>
                <a:lnTo>
                  <a:pt x="768" y="0"/>
                </a:lnTo>
                <a:lnTo>
                  <a:pt x="4282" y="0"/>
                </a:lnTo>
                <a:lnTo>
                  <a:pt x="4302" y="0"/>
                </a:lnTo>
                <a:cubicBezTo>
                  <a:pt x="4724" y="-12"/>
                  <a:pt x="5060" y="412"/>
                  <a:pt x="5050" y="750"/>
                </a:cubicBezTo>
                <a:lnTo>
                  <a:pt x="5050" y="768"/>
                </a:lnTo>
                <a:lnTo>
                  <a:pt x="5050" y="3002"/>
                </a:lnTo>
                <a:lnTo>
                  <a:pt x="5050" y="3022"/>
                </a:lnTo>
                <a:cubicBezTo>
                  <a:pt x="5062" y="3444"/>
                  <a:pt x="4638" y="3780"/>
                  <a:pt x="4300" y="3770"/>
                </a:cubicBezTo>
                <a:lnTo>
                  <a:pt x="4282" y="3770"/>
                </a:lnTo>
                <a:lnTo>
                  <a:pt x="768" y="3770"/>
                </a:lnTo>
                <a:lnTo>
                  <a:pt x="748" y="3770"/>
                </a:lnTo>
                <a:cubicBezTo>
                  <a:pt x="326" y="3782"/>
                  <a:pt x="-10" y="3358"/>
                  <a:pt x="0" y="3020"/>
                </a:cubicBezTo>
                <a:lnTo>
                  <a:pt x="0" y="3002"/>
                </a:lnTo>
                <a:lnTo>
                  <a:pt x="0" y="768"/>
                </a:lnTo>
                <a:close/>
                <a:moveTo>
                  <a:pt x="602" y="475"/>
                </a:moveTo>
                <a:cubicBezTo>
                  <a:pt x="660" y="430"/>
                  <a:pt x="757" y="402"/>
                  <a:pt x="814" y="405"/>
                </a:cubicBezTo>
                <a:lnTo>
                  <a:pt x="823" y="405"/>
                </a:lnTo>
                <a:lnTo>
                  <a:pt x="4227" y="405"/>
                </a:lnTo>
                <a:lnTo>
                  <a:pt x="4237" y="405"/>
                </a:lnTo>
                <a:cubicBezTo>
                  <a:pt x="4310" y="400"/>
                  <a:pt x="4404" y="441"/>
                  <a:pt x="4439" y="468"/>
                </a:cubicBezTo>
                <a:lnTo>
                  <a:pt x="2515" y="1670"/>
                </a:lnTo>
                <a:lnTo>
                  <a:pt x="602" y="475"/>
                </a:lnTo>
                <a:close/>
                <a:moveTo>
                  <a:pt x="4617" y="830"/>
                </a:moveTo>
                <a:lnTo>
                  <a:pt x="4617" y="2975"/>
                </a:lnTo>
                <a:lnTo>
                  <a:pt x="4617" y="2985"/>
                </a:lnTo>
                <a:cubicBezTo>
                  <a:pt x="4624" y="3200"/>
                  <a:pt x="4408" y="3370"/>
                  <a:pt x="4236" y="3365"/>
                </a:cubicBezTo>
                <a:lnTo>
                  <a:pt x="4227" y="3365"/>
                </a:lnTo>
                <a:lnTo>
                  <a:pt x="823" y="3365"/>
                </a:lnTo>
                <a:lnTo>
                  <a:pt x="813" y="3365"/>
                </a:lnTo>
                <a:cubicBezTo>
                  <a:pt x="598" y="3372"/>
                  <a:pt x="428" y="3156"/>
                  <a:pt x="433" y="2984"/>
                </a:cubicBezTo>
                <a:lnTo>
                  <a:pt x="433" y="2975"/>
                </a:lnTo>
                <a:lnTo>
                  <a:pt x="433" y="843"/>
                </a:lnTo>
                <a:lnTo>
                  <a:pt x="2362" y="2049"/>
                </a:lnTo>
                <a:lnTo>
                  <a:pt x="2364" y="2046"/>
                </a:lnTo>
                <a:cubicBezTo>
                  <a:pt x="2364" y="2046"/>
                  <a:pt x="2389" y="2067"/>
                  <a:pt x="2397" y="2071"/>
                </a:cubicBezTo>
                <a:cubicBezTo>
                  <a:pt x="2423" y="2092"/>
                  <a:pt x="2472" y="2101"/>
                  <a:pt x="2504" y="2101"/>
                </a:cubicBezTo>
                <a:cubicBezTo>
                  <a:pt x="2535" y="2102"/>
                  <a:pt x="2572" y="2093"/>
                  <a:pt x="2589" y="2082"/>
                </a:cubicBezTo>
                <a:cubicBezTo>
                  <a:pt x="2604" y="2081"/>
                  <a:pt x="2651" y="2062"/>
                  <a:pt x="2665" y="2049"/>
                </a:cubicBezTo>
                <a:lnTo>
                  <a:pt x="2665" y="2050"/>
                </a:lnTo>
                <a:lnTo>
                  <a:pt x="4617" y="830"/>
                </a:lnTo>
                <a:close/>
                <a:moveTo>
                  <a:pt x="2364" y="2046"/>
                </a:moveTo>
                <a:lnTo>
                  <a:pt x="2364" y="2046"/>
                </a:lnTo>
                <a:lnTo>
                  <a:pt x="2364" y="2046"/>
                </a:lnTo>
                <a:lnTo>
                  <a:pt x="2365" y="2046"/>
                </a:lnTo>
                <a:lnTo>
                  <a:pt x="2364" y="204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99" name="任意多边形 98"/>
          <p:cNvSpPr/>
          <p:nvPr>
            <p:custDataLst>
              <p:tags r:id="rId38"/>
            </p:custDataLst>
          </p:nvPr>
        </p:nvSpPr>
        <p:spPr>
          <a:xfrm>
            <a:off x="4869815" y="4640580"/>
            <a:ext cx="390525" cy="42735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6085" h="6642">
                <a:moveTo>
                  <a:pt x="1" y="2610"/>
                </a:moveTo>
                <a:lnTo>
                  <a:pt x="0" y="2540"/>
                </a:lnTo>
                <a:cubicBezTo>
                  <a:pt x="-42" y="1108"/>
                  <a:pt x="1400" y="-33"/>
                  <a:pt x="2547" y="0"/>
                </a:cubicBezTo>
                <a:lnTo>
                  <a:pt x="2610" y="1"/>
                </a:lnTo>
                <a:lnTo>
                  <a:pt x="2680" y="0"/>
                </a:lnTo>
                <a:cubicBezTo>
                  <a:pt x="4112" y="-42"/>
                  <a:pt x="5253" y="1400"/>
                  <a:pt x="5220" y="2547"/>
                </a:cubicBezTo>
                <a:lnTo>
                  <a:pt x="5219" y="2610"/>
                </a:lnTo>
                <a:lnTo>
                  <a:pt x="5220" y="2680"/>
                </a:lnTo>
                <a:cubicBezTo>
                  <a:pt x="5262" y="3330"/>
                  <a:pt x="4826" y="4085"/>
                  <a:pt x="4515" y="4385"/>
                </a:cubicBezTo>
                <a:lnTo>
                  <a:pt x="5978" y="6010"/>
                </a:lnTo>
                <a:lnTo>
                  <a:pt x="5981" y="6013"/>
                </a:lnTo>
                <a:lnTo>
                  <a:pt x="5988" y="6020"/>
                </a:lnTo>
                <a:lnTo>
                  <a:pt x="5994" y="6027"/>
                </a:lnTo>
                <a:lnTo>
                  <a:pt x="5997" y="6031"/>
                </a:lnTo>
                <a:lnTo>
                  <a:pt x="6022" y="6059"/>
                </a:lnTo>
                <a:lnTo>
                  <a:pt x="6020" y="6061"/>
                </a:lnTo>
                <a:cubicBezTo>
                  <a:pt x="6059" y="6113"/>
                  <a:pt x="6085" y="6212"/>
                  <a:pt x="6083" y="6265"/>
                </a:cubicBezTo>
                <a:cubicBezTo>
                  <a:pt x="6101" y="6460"/>
                  <a:pt x="5889" y="6654"/>
                  <a:pt x="5714" y="6641"/>
                </a:cubicBezTo>
                <a:cubicBezTo>
                  <a:pt x="5630" y="6647"/>
                  <a:pt x="5520" y="6598"/>
                  <a:pt x="5472" y="6554"/>
                </a:cubicBezTo>
                <a:lnTo>
                  <a:pt x="5469" y="6557"/>
                </a:lnTo>
                <a:lnTo>
                  <a:pt x="3955" y="4875"/>
                </a:lnTo>
                <a:lnTo>
                  <a:pt x="3956" y="4875"/>
                </a:lnTo>
                <a:lnTo>
                  <a:pt x="3953" y="4872"/>
                </a:lnTo>
                <a:lnTo>
                  <a:pt x="3946" y="4865"/>
                </a:lnTo>
                <a:lnTo>
                  <a:pt x="3940" y="4858"/>
                </a:lnTo>
                <a:lnTo>
                  <a:pt x="3934" y="4852"/>
                </a:lnTo>
                <a:cubicBezTo>
                  <a:pt x="3568" y="5095"/>
                  <a:pt x="2992" y="5231"/>
                  <a:pt x="2673" y="5220"/>
                </a:cubicBezTo>
                <a:lnTo>
                  <a:pt x="2610" y="5219"/>
                </a:lnTo>
                <a:lnTo>
                  <a:pt x="2540" y="5220"/>
                </a:lnTo>
                <a:cubicBezTo>
                  <a:pt x="1108" y="5262"/>
                  <a:pt x="-33" y="3820"/>
                  <a:pt x="0" y="2673"/>
                </a:cubicBezTo>
                <a:lnTo>
                  <a:pt x="1" y="2610"/>
                </a:lnTo>
                <a:close/>
                <a:moveTo>
                  <a:pt x="614" y="2610"/>
                </a:moveTo>
                <a:lnTo>
                  <a:pt x="613" y="2557"/>
                </a:lnTo>
                <a:cubicBezTo>
                  <a:pt x="581" y="1461"/>
                  <a:pt x="1684" y="588"/>
                  <a:pt x="2562" y="613"/>
                </a:cubicBezTo>
                <a:lnTo>
                  <a:pt x="2610" y="614"/>
                </a:lnTo>
                <a:lnTo>
                  <a:pt x="2663" y="613"/>
                </a:lnTo>
                <a:cubicBezTo>
                  <a:pt x="3759" y="581"/>
                  <a:pt x="4632" y="1684"/>
                  <a:pt x="4607" y="2562"/>
                </a:cubicBezTo>
                <a:lnTo>
                  <a:pt x="4606" y="2610"/>
                </a:lnTo>
                <a:lnTo>
                  <a:pt x="4607" y="2663"/>
                </a:lnTo>
                <a:cubicBezTo>
                  <a:pt x="4639" y="3759"/>
                  <a:pt x="3536" y="4632"/>
                  <a:pt x="2658" y="4607"/>
                </a:cubicBezTo>
                <a:lnTo>
                  <a:pt x="2610" y="4606"/>
                </a:lnTo>
                <a:lnTo>
                  <a:pt x="2557" y="4607"/>
                </a:lnTo>
                <a:cubicBezTo>
                  <a:pt x="1461" y="4639"/>
                  <a:pt x="588" y="3536"/>
                  <a:pt x="613" y="2658"/>
                </a:cubicBezTo>
                <a:lnTo>
                  <a:pt x="614" y="261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97" name="任意多边形 96"/>
          <p:cNvSpPr/>
          <p:nvPr>
            <p:custDataLst>
              <p:tags r:id="rId39"/>
            </p:custDataLst>
          </p:nvPr>
        </p:nvSpPr>
        <p:spPr>
          <a:xfrm>
            <a:off x="9906000" y="1910715"/>
            <a:ext cx="344170" cy="309245"/>
          </a:xfrm>
          <a:custGeom>
            <a:avLst/>
            <a:gdLst/>
            <a:ahLst/>
            <a:cxnLst>
              <a:cxn ang="3">
                <a:pos x="hc" y="t"/>
              </a:cxn>
              <a:cxn ang="cd2">
                <a:pos x="l" y="vc"/>
              </a:cxn>
              <a:cxn ang="cd4">
                <a:pos x="hc" y="b"/>
              </a:cxn>
              <a:cxn ang="0">
                <a:pos x="r" y="vc"/>
              </a:cxn>
            </a:cxnLst>
            <a:rect l="l" t="t" r="r" b="b"/>
            <a:pathLst>
              <a:path w="6340" h="5680">
                <a:moveTo>
                  <a:pt x="1" y="910"/>
                </a:moveTo>
                <a:lnTo>
                  <a:pt x="6339" y="910"/>
                </a:lnTo>
                <a:lnTo>
                  <a:pt x="6339" y="2742"/>
                </a:lnTo>
                <a:lnTo>
                  <a:pt x="6339" y="2744"/>
                </a:lnTo>
                <a:lnTo>
                  <a:pt x="6339" y="2759"/>
                </a:lnTo>
                <a:lnTo>
                  <a:pt x="6340" y="2774"/>
                </a:lnTo>
                <a:lnTo>
                  <a:pt x="6340" y="5098"/>
                </a:lnTo>
                <a:lnTo>
                  <a:pt x="6340" y="5114"/>
                </a:lnTo>
                <a:lnTo>
                  <a:pt x="6340" y="5129"/>
                </a:lnTo>
                <a:cubicBezTo>
                  <a:pt x="6347" y="5441"/>
                  <a:pt x="6008" y="5687"/>
                  <a:pt x="5785" y="5680"/>
                </a:cubicBezTo>
                <a:lnTo>
                  <a:pt x="5772" y="5680"/>
                </a:lnTo>
                <a:lnTo>
                  <a:pt x="5758" y="5680"/>
                </a:lnTo>
                <a:lnTo>
                  <a:pt x="581" y="5680"/>
                </a:lnTo>
                <a:lnTo>
                  <a:pt x="566" y="5680"/>
                </a:lnTo>
                <a:lnTo>
                  <a:pt x="551" y="5680"/>
                </a:lnTo>
                <a:cubicBezTo>
                  <a:pt x="239" y="5687"/>
                  <a:pt x="-7" y="5348"/>
                  <a:pt x="0" y="5125"/>
                </a:cubicBezTo>
                <a:lnTo>
                  <a:pt x="0" y="5112"/>
                </a:lnTo>
                <a:lnTo>
                  <a:pt x="0" y="5098"/>
                </a:lnTo>
                <a:lnTo>
                  <a:pt x="0" y="2774"/>
                </a:lnTo>
                <a:lnTo>
                  <a:pt x="1" y="2759"/>
                </a:lnTo>
                <a:lnTo>
                  <a:pt x="1" y="2744"/>
                </a:lnTo>
                <a:lnTo>
                  <a:pt x="1" y="2742"/>
                </a:lnTo>
                <a:lnTo>
                  <a:pt x="1" y="910"/>
                </a:lnTo>
                <a:close/>
                <a:moveTo>
                  <a:pt x="637" y="1535"/>
                </a:moveTo>
                <a:lnTo>
                  <a:pt x="5702" y="1535"/>
                </a:lnTo>
                <a:lnTo>
                  <a:pt x="5702" y="5054"/>
                </a:lnTo>
                <a:lnTo>
                  <a:pt x="637" y="5054"/>
                </a:lnTo>
                <a:lnTo>
                  <a:pt x="637" y="1535"/>
                </a:lnTo>
                <a:close/>
                <a:moveTo>
                  <a:pt x="3157" y="3238"/>
                </a:moveTo>
                <a:lnTo>
                  <a:pt x="3158" y="3263"/>
                </a:lnTo>
                <a:cubicBezTo>
                  <a:pt x="3173" y="3781"/>
                  <a:pt x="2652" y="4193"/>
                  <a:pt x="2238" y="4181"/>
                </a:cubicBezTo>
                <a:lnTo>
                  <a:pt x="2215" y="4181"/>
                </a:lnTo>
                <a:lnTo>
                  <a:pt x="2190" y="4181"/>
                </a:lnTo>
                <a:cubicBezTo>
                  <a:pt x="1673" y="4196"/>
                  <a:pt x="1260" y="3675"/>
                  <a:pt x="1272" y="3261"/>
                </a:cubicBezTo>
                <a:lnTo>
                  <a:pt x="1273" y="3238"/>
                </a:lnTo>
                <a:lnTo>
                  <a:pt x="1272" y="3213"/>
                </a:lnTo>
                <a:cubicBezTo>
                  <a:pt x="1257" y="2696"/>
                  <a:pt x="1778" y="2284"/>
                  <a:pt x="2192" y="2296"/>
                </a:cubicBezTo>
                <a:lnTo>
                  <a:pt x="2215" y="2296"/>
                </a:lnTo>
                <a:lnTo>
                  <a:pt x="2215" y="3238"/>
                </a:lnTo>
                <a:lnTo>
                  <a:pt x="3157" y="3238"/>
                </a:lnTo>
                <a:close/>
                <a:moveTo>
                  <a:pt x="3481" y="2282"/>
                </a:moveTo>
                <a:lnTo>
                  <a:pt x="5067" y="2282"/>
                </a:lnTo>
                <a:lnTo>
                  <a:pt x="5067" y="2916"/>
                </a:lnTo>
                <a:lnTo>
                  <a:pt x="3481" y="2916"/>
                </a:lnTo>
                <a:lnTo>
                  <a:pt x="3481" y="2282"/>
                </a:lnTo>
                <a:close/>
                <a:moveTo>
                  <a:pt x="3481" y="3547"/>
                </a:moveTo>
                <a:lnTo>
                  <a:pt x="5067" y="3547"/>
                </a:lnTo>
                <a:lnTo>
                  <a:pt x="5067" y="4181"/>
                </a:lnTo>
                <a:lnTo>
                  <a:pt x="3481" y="4181"/>
                </a:lnTo>
                <a:lnTo>
                  <a:pt x="3481" y="3547"/>
                </a:lnTo>
                <a:close/>
                <a:moveTo>
                  <a:pt x="1" y="0"/>
                </a:moveTo>
                <a:lnTo>
                  <a:pt x="6339" y="0"/>
                </a:lnTo>
                <a:lnTo>
                  <a:pt x="6339" y="647"/>
                </a:lnTo>
                <a:lnTo>
                  <a:pt x="1" y="647"/>
                </a:lnTo>
                <a:lnTo>
                  <a:pt x="1"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pic>
        <p:nvPicPr>
          <p:cNvPr id="100" name="图片 15" descr="C:\Users\Administrator\Desktop\网址.svg网址"/>
          <p:cNvPicPr>
            <a:picLocks noChangeAspect="1"/>
          </p:cNvPicPr>
          <p:nvPr>
            <p:custDataLst>
              <p:tags r:id="rId40"/>
            </p:custDataLst>
          </p:nvPr>
        </p:nvPicPr>
        <p:blipFill>
          <a:blip r:embed="rId41">
            <a:extLst>
              <a:ext uri="{96DAC541-7B7A-43D3-8B79-37D633B846F1}">
                <asvg:svgBlip xmlns:asvg="http://schemas.microsoft.com/office/drawing/2016/SVG/main" r:embed="rId42"/>
              </a:ext>
            </a:extLst>
          </a:blip>
          <a:srcRect/>
          <a:stretch>
            <a:fillRect/>
          </a:stretch>
        </p:blipFill>
        <p:spPr>
          <a:xfrm>
            <a:off x="4867275" y="1863725"/>
            <a:ext cx="393065" cy="393065"/>
          </a:xfrm>
          <a:prstGeom prst="rect">
            <a:avLst/>
          </a:prstGeom>
        </p:spPr>
      </p:pic>
      <p:sp>
        <p:nvSpPr>
          <p:cNvPr id="285" name="任意多边形 284"/>
          <p:cNvSpPr/>
          <p:nvPr>
            <p:custDataLst>
              <p:tags r:id="rId43"/>
            </p:custDataLst>
          </p:nvPr>
        </p:nvSpPr>
        <p:spPr>
          <a:xfrm>
            <a:off x="9863455" y="3214370"/>
            <a:ext cx="429895" cy="429895"/>
          </a:xfrm>
          <a:custGeom>
            <a:avLst/>
            <a:gdLst/>
            <a:ahLst/>
            <a:cxnLst>
              <a:cxn ang="3">
                <a:pos x="hc" y="t"/>
              </a:cxn>
              <a:cxn ang="cd2">
                <a:pos x="l" y="vc"/>
              </a:cxn>
              <a:cxn ang="cd4">
                <a:pos x="hc" y="b"/>
              </a:cxn>
              <a:cxn ang="0">
                <a:pos x="r" y="vc"/>
              </a:cxn>
            </a:cxnLst>
            <a:rect l="l" t="t" r="r" b="b"/>
            <a:pathLst>
              <a:path w="8710" h="8710">
                <a:moveTo>
                  <a:pt x="3825" y="0"/>
                </a:moveTo>
                <a:lnTo>
                  <a:pt x="4885" y="0"/>
                </a:lnTo>
                <a:lnTo>
                  <a:pt x="4885" y="964"/>
                </a:lnTo>
                <a:cubicBezTo>
                  <a:pt x="5262" y="973"/>
                  <a:pt x="6146" y="1372"/>
                  <a:pt x="6368" y="1592"/>
                </a:cubicBezTo>
                <a:lnTo>
                  <a:pt x="7060" y="901"/>
                </a:lnTo>
                <a:lnTo>
                  <a:pt x="7809" y="1650"/>
                </a:lnTo>
                <a:lnTo>
                  <a:pt x="7112" y="2347"/>
                </a:lnTo>
                <a:cubicBezTo>
                  <a:pt x="7437" y="2729"/>
                  <a:pt x="7716" y="3528"/>
                  <a:pt x="7740" y="3825"/>
                </a:cubicBezTo>
                <a:lnTo>
                  <a:pt x="8710" y="3825"/>
                </a:lnTo>
                <a:lnTo>
                  <a:pt x="8710" y="4885"/>
                </a:lnTo>
                <a:lnTo>
                  <a:pt x="7745" y="4885"/>
                </a:lnTo>
                <a:cubicBezTo>
                  <a:pt x="7736" y="5267"/>
                  <a:pt x="7335" y="6150"/>
                  <a:pt x="7118" y="6369"/>
                </a:cubicBezTo>
                <a:lnTo>
                  <a:pt x="7809" y="7060"/>
                </a:lnTo>
                <a:lnTo>
                  <a:pt x="7060" y="7809"/>
                </a:lnTo>
                <a:lnTo>
                  <a:pt x="6364" y="7114"/>
                </a:lnTo>
                <a:cubicBezTo>
                  <a:pt x="5977" y="7442"/>
                  <a:pt x="5182" y="7719"/>
                  <a:pt x="4885" y="7743"/>
                </a:cubicBezTo>
                <a:lnTo>
                  <a:pt x="4885" y="8710"/>
                </a:lnTo>
                <a:lnTo>
                  <a:pt x="3825" y="8710"/>
                </a:lnTo>
                <a:lnTo>
                  <a:pt x="3825" y="7748"/>
                </a:lnTo>
                <a:cubicBezTo>
                  <a:pt x="3440" y="7739"/>
                  <a:pt x="2561" y="7339"/>
                  <a:pt x="2339" y="7120"/>
                </a:cubicBezTo>
                <a:lnTo>
                  <a:pt x="1650" y="7809"/>
                </a:lnTo>
                <a:lnTo>
                  <a:pt x="901" y="7060"/>
                </a:lnTo>
                <a:lnTo>
                  <a:pt x="1594" y="6366"/>
                </a:lnTo>
                <a:cubicBezTo>
                  <a:pt x="1268" y="5980"/>
                  <a:pt x="991" y="5187"/>
                  <a:pt x="966" y="4885"/>
                </a:cubicBezTo>
                <a:lnTo>
                  <a:pt x="0" y="4885"/>
                </a:lnTo>
                <a:lnTo>
                  <a:pt x="0" y="3825"/>
                </a:lnTo>
                <a:lnTo>
                  <a:pt x="961" y="3825"/>
                </a:lnTo>
                <a:cubicBezTo>
                  <a:pt x="971" y="3446"/>
                  <a:pt x="1368" y="2565"/>
                  <a:pt x="1590" y="2340"/>
                </a:cubicBezTo>
                <a:lnTo>
                  <a:pt x="901" y="1650"/>
                </a:lnTo>
                <a:lnTo>
                  <a:pt x="1650" y="901"/>
                </a:lnTo>
                <a:lnTo>
                  <a:pt x="2345" y="1596"/>
                </a:lnTo>
                <a:cubicBezTo>
                  <a:pt x="2726" y="1273"/>
                  <a:pt x="3522" y="993"/>
                  <a:pt x="3825" y="969"/>
                </a:cubicBezTo>
                <a:lnTo>
                  <a:pt x="3825" y="0"/>
                </a:lnTo>
                <a:close/>
                <a:moveTo>
                  <a:pt x="1814" y="4356"/>
                </a:moveTo>
                <a:lnTo>
                  <a:pt x="1813" y="4288"/>
                </a:lnTo>
                <a:cubicBezTo>
                  <a:pt x="1772" y="2894"/>
                  <a:pt x="3175" y="1783"/>
                  <a:pt x="4292" y="1816"/>
                </a:cubicBezTo>
                <a:lnTo>
                  <a:pt x="4353" y="1817"/>
                </a:lnTo>
                <a:lnTo>
                  <a:pt x="4421" y="1816"/>
                </a:lnTo>
                <a:cubicBezTo>
                  <a:pt x="5815" y="1775"/>
                  <a:pt x="6926" y="3178"/>
                  <a:pt x="6893" y="4295"/>
                </a:cubicBezTo>
                <a:lnTo>
                  <a:pt x="6892" y="4356"/>
                </a:lnTo>
                <a:lnTo>
                  <a:pt x="6894" y="4424"/>
                </a:lnTo>
                <a:cubicBezTo>
                  <a:pt x="6935" y="5818"/>
                  <a:pt x="5531" y="6929"/>
                  <a:pt x="4414" y="6896"/>
                </a:cubicBezTo>
                <a:lnTo>
                  <a:pt x="4353" y="6895"/>
                </a:lnTo>
                <a:lnTo>
                  <a:pt x="4285" y="6897"/>
                </a:lnTo>
                <a:cubicBezTo>
                  <a:pt x="2891" y="6938"/>
                  <a:pt x="1780" y="5534"/>
                  <a:pt x="1813" y="4417"/>
                </a:cubicBezTo>
                <a:lnTo>
                  <a:pt x="1814" y="435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101" name="任意多边形 100"/>
          <p:cNvSpPr/>
          <p:nvPr>
            <p:custDataLst>
              <p:tags r:id="rId44"/>
            </p:custDataLst>
          </p:nvPr>
        </p:nvSpPr>
        <p:spPr>
          <a:xfrm>
            <a:off x="9872980" y="4640580"/>
            <a:ext cx="420370" cy="35369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3001" h="2507">
                <a:moveTo>
                  <a:pt x="5" y="2351"/>
                </a:moveTo>
                <a:lnTo>
                  <a:pt x="5" y="2346"/>
                </a:lnTo>
                <a:cubicBezTo>
                  <a:pt x="3" y="2261"/>
                  <a:pt x="89" y="2192"/>
                  <a:pt x="158" y="2194"/>
                </a:cubicBezTo>
                <a:lnTo>
                  <a:pt x="162" y="2194"/>
                </a:lnTo>
                <a:lnTo>
                  <a:pt x="163" y="2194"/>
                </a:lnTo>
                <a:cubicBezTo>
                  <a:pt x="171" y="2194"/>
                  <a:pt x="186" y="2196"/>
                  <a:pt x="185" y="2196"/>
                </a:cubicBezTo>
                <a:cubicBezTo>
                  <a:pt x="187" y="2195"/>
                  <a:pt x="197" y="2194"/>
                  <a:pt x="198" y="2194"/>
                </a:cubicBezTo>
                <a:lnTo>
                  <a:pt x="198" y="2194"/>
                </a:lnTo>
                <a:lnTo>
                  <a:pt x="2801" y="2194"/>
                </a:lnTo>
                <a:lnTo>
                  <a:pt x="2802" y="2194"/>
                </a:lnTo>
                <a:cubicBezTo>
                  <a:pt x="2808" y="2194"/>
                  <a:pt x="2818" y="2197"/>
                  <a:pt x="2817" y="2197"/>
                </a:cubicBezTo>
                <a:cubicBezTo>
                  <a:pt x="2824" y="2195"/>
                  <a:pt x="2840" y="2194"/>
                  <a:pt x="2843" y="2194"/>
                </a:cubicBezTo>
                <a:lnTo>
                  <a:pt x="2844" y="2194"/>
                </a:lnTo>
                <a:lnTo>
                  <a:pt x="2844" y="2194"/>
                </a:lnTo>
                <a:lnTo>
                  <a:pt x="2845" y="2194"/>
                </a:lnTo>
                <a:lnTo>
                  <a:pt x="2849" y="2194"/>
                </a:lnTo>
                <a:cubicBezTo>
                  <a:pt x="2935" y="2192"/>
                  <a:pt x="3003" y="2278"/>
                  <a:pt x="3001" y="2347"/>
                </a:cubicBezTo>
                <a:lnTo>
                  <a:pt x="3001" y="2351"/>
                </a:lnTo>
                <a:lnTo>
                  <a:pt x="3001" y="2355"/>
                </a:lnTo>
                <a:cubicBezTo>
                  <a:pt x="3004" y="2441"/>
                  <a:pt x="2917" y="2509"/>
                  <a:pt x="2848" y="2507"/>
                </a:cubicBezTo>
                <a:lnTo>
                  <a:pt x="2845" y="2507"/>
                </a:lnTo>
                <a:lnTo>
                  <a:pt x="2843" y="2507"/>
                </a:lnTo>
                <a:lnTo>
                  <a:pt x="2842" y="2507"/>
                </a:lnTo>
                <a:cubicBezTo>
                  <a:pt x="2833" y="2507"/>
                  <a:pt x="2818" y="2505"/>
                  <a:pt x="2817" y="2505"/>
                </a:cubicBezTo>
                <a:cubicBezTo>
                  <a:pt x="2815" y="2506"/>
                  <a:pt x="2804" y="2507"/>
                  <a:pt x="2802" y="2507"/>
                </a:cubicBezTo>
                <a:lnTo>
                  <a:pt x="2801" y="2507"/>
                </a:lnTo>
                <a:lnTo>
                  <a:pt x="2801" y="2507"/>
                </a:lnTo>
                <a:lnTo>
                  <a:pt x="198" y="2507"/>
                </a:lnTo>
                <a:lnTo>
                  <a:pt x="197" y="2507"/>
                </a:lnTo>
                <a:cubicBezTo>
                  <a:pt x="192" y="2507"/>
                  <a:pt x="184" y="2505"/>
                  <a:pt x="185" y="2505"/>
                </a:cubicBezTo>
                <a:cubicBezTo>
                  <a:pt x="180" y="2506"/>
                  <a:pt x="165" y="2507"/>
                  <a:pt x="163" y="2507"/>
                </a:cubicBezTo>
                <a:lnTo>
                  <a:pt x="162" y="2507"/>
                </a:lnTo>
                <a:lnTo>
                  <a:pt x="162" y="2507"/>
                </a:lnTo>
                <a:lnTo>
                  <a:pt x="162" y="2507"/>
                </a:lnTo>
                <a:lnTo>
                  <a:pt x="157" y="2507"/>
                </a:lnTo>
                <a:cubicBezTo>
                  <a:pt x="72" y="2510"/>
                  <a:pt x="3" y="2423"/>
                  <a:pt x="5" y="2354"/>
                </a:cubicBezTo>
                <a:lnTo>
                  <a:pt x="5" y="2351"/>
                </a:lnTo>
                <a:close/>
                <a:moveTo>
                  <a:pt x="0" y="333"/>
                </a:moveTo>
                <a:lnTo>
                  <a:pt x="0" y="325"/>
                </a:lnTo>
                <a:cubicBezTo>
                  <a:pt x="-5" y="142"/>
                  <a:pt x="179" y="-4"/>
                  <a:pt x="325" y="0"/>
                </a:cubicBezTo>
                <a:lnTo>
                  <a:pt x="333" y="0"/>
                </a:lnTo>
                <a:lnTo>
                  <a:pt x="2668" y="0"/>
                </a:lnTo>
                <a:lnTo>
                  <a:pt x="2676" y="0"/>
                </a:lnTo>
                <a:cubicBezTo>
                  <a:pt x="2859" y="-5"/>
                  <a:pt x="3005" y="179"/>
                  <a:pt x="3001" y="325"/>
                </a:cubicBezTo>
                <a:lnTo>
                  <a:pt x="3001" y="333"/>
                </a:lnTo>
                <a:lnTo>
                  <a:pt x="3001" y="1667"/>
                </a:lnTo>
                <a:lnTo>
                  <a:pt x="3001" y="1675"/>
                </a:lnTo>
                <a:cubicBezTo>
                  <a:pt x="3006" y="1858"/>
                  <a:pt x="2822" y="2004"/>
                  <a:pt x="2676" y="2000"/>
                </a:cubicBezTo>
                <a:lnTo>
                  <a:pt x="2668" y="2000"/>
                </a:lnTo>
                <a:lnTo>
                  <a:pt x="333" y="2000"/>
                </a:lnTo>
                <a:lnTo>
                  <a:pt x="325" y="2000"/>
                </a:lnTo>
                <a:cubicBezTo>
                  <a:pt x="142" y="2005"/>
                  <a:pt x="-4" y="1821"/>
                  <a:pt x="0" y="1675"/>
                </a:cubicBezTo>
                <a:lnTo>
                  <a:pt x="0" y="1667"/>
                </a:lnTo>
                <a:lnTo>
                  <a:pt x="0" y="333"/>
                </a:lnTo>
                <a:close/>
                <a:moveTo>
                  <a:pt x="276" y="495"/>
                </a:moveTo>
                <a:lnTo>
                  <a:pt x="276" y="489"/>
                </a:lnTo>
                <a:cubicBezTo>
                  <a:pt x="272" y="350"/>
                  <a:pt x="411" y="240"/>
                  <a:pt x="522" y="243"/>
                </a:cubicBezTo>
                <a:lnTo>
                  <a:pt x="528" y="243"/>
                </a:lnTo>
                <a:lnTo>
                  <a:pt x="2473" y="243"/>
                </a:lnTo>
                <a:lnTo>
                  <a:pt x="2479" y="243"/>
                </a:lnTo>
                <a:cubicBezTo>
                  <a:pt x="2618" y="239"/>
                  <a:pt x="2728" y="378"/>
                  <a:pt x="2725" y="489"/>
                </a:cubicBezTo>
                <a:lnTo>
                  <a:pt x="2725" y="495"/>
                </a:lnTo>
                <a:lnTo>
                  <a:pt x="2725" y="1505"/>
                </a:lnTo>
                <a:lnTo>
                  <a:pt x="2725" y="1511"/>
                </a:lnTo>
                <a:cubicBezTo>
                  <a:pt x="2729" y="1650"/>
                  <a:pt x="2590" y="1760"/>
                  <a:pt x="2479" y="1757"/>
                </a:cubicBezTo>
                <a:lnTo>
                  <a:pt x="2473" y="1757"/>
                </a:lnTo>
                <a:lnTo>
                  <a:pt x="528" y="1757"/>
                </a:lnTo>
                <a:lnTo>
                  <a:pt x="522" y="1757"/>
                </a:lnTo>
                <a:cubicBezTo>
                  <a:pt x="383" y="1761"/>
                  <a:pt x="273" y="1622"/>
                  <a:pt x="276" y="1511"/>
                </a:cubicBezTo>
                <a:lnTo>
                  <a:pt x="276" y="1505"/>
                </a:lnTo>
                <a:lnTo>
                  <a:pt x="276" y="495"/>
                </a:lnTo>
                <a:close/>
                <a:moveTo>
                  <a:pt x="1331" y="367"/>
                </a:moveTo>
                <a:cubicBezTo>
                  <a:pt x="1332" y="367"/>
                  <a:pt x="1340" y="366"/>
                  <a:pt x="1340" y="366"/>
                </a:cubicBezTo>
                <a:lnTo>
                  <a:pt x="1340" y="366"/>
                </a:lnTo>
                <a:lnTo>
                  <a:pt x="1669" y="366"/>
                </a:lnTo>
                <a:cubicBezTo>
                  <a:pt x="1672" y="366"/>
                  <a:pt x="1677" y="367"/>
                  <a:pt x="1676" y="367"/>
                </a:cubicBezTo>
                <a:lnTo>
                  <a:pt x="1678" y="366"/>
                </a:lnTo>
                <a:lnTo>
                  <a:pt x="1681" y="366"/>
                </a:lnTo>
                <a:lnTo>
                  <a:pt x="1684" y="366"/>
                </a:lnTo>
                <a:lnTo>
                  <a:pt x="1687" y="366"/>
                </a:lnTo>
                <a:lnTo>
                  <a:pt x="1690" y="366"/>
                </a:lnTo>
                <a:cubicBezTo>
                  <a:pt x="1752" y="364"/>
                  <a:pt x="1801" y="426"/>
                  <a:pt x="1799" y="475"/>
                </a:cubicBezTo>
                <a:lnTo>
                  <a:pt x="1799" y="478"/>
                </a:lnTo>
                <a:lnTo>
                  <a:pt x="1799" y="481"/>
                </a:lnTo>
                <a:cubicBezTo>
                  <a:pt x="1801" y="543"/>
                  <a:pt x="1739" y="592"/>
                  <a:pt x="1690" y="590"/>
                </a:cubicBezTo>
                <a:cubicBezTo>
                  <a:pt x="1685" y="590"/>
                  <a:pt x="1672" y="589"/>
                  <a:pt x="1675" y="589"/>
                </a:cubicBezTo>
                <a:lnTo>
                  <a:pt x="1674" y="589"/>
                </a:lnTo>
                <a:lnTo>
                  <a:pt x="1673" y="590"/>
                </a:lnTo>
                <a:lnTo>
                  <a:pt x="1671" y="590"/>
                </a:lnTo>
                <a:lnTo>
                  <a:pt x="1670" y="590"/>
                </a:lnTo>
                <a:lnTo>
                  <a:pt x="1669" y="590"/>
                </a:lnTo>
                <a:lnTo>
                  <a:pt x="1340" y="590"/>
                </a:lnTo>
                <a:lnTo>
                  <a:pt x="1339" y="590"/>
                </a:lnTo>
                <a:cubicBezTo>
                  <a:pt x="1336" y="590"/>
                  <a:pt x="1331" y="589"/>
                  <a:pt x="1331" y="589"/>
                </a:cubicBezTo>
                <a:cubicBezTo>
                  <a:pt x="1326" y="590"/>
                  <a:pt x="1316" y="590"/>
                  <a:pt x="1315" y="590"/>
                </a:cubicBezTo>
                <a:lnTo>
                  <a:pt x="1314" y="590"/>
                </a:lnTo>
                <a:lnTo>
                  <a:pt x="1314" y="590"/>
                </a:lnTo>
                <a:lnTo>
                  <a:pt x="1311" y="590"/>
                </a:lnTo>
                <a:cubicBezTo>
                  <a:pt x="1250" y="592"/>
                  <a:pt x="1201" y="530"/>
                  <a:pt x="1202" y="481"/>
                </a:cubicBezTo>
                <a:lnTo>
                  <a:pt x="1202" y="478"/>
                </a:lnTo>
                <a:lnTo>
                  <a:pt x="1202" y="475"/>
                </a:lnTo>
                <a:cubicBezTo>
                  <a:pt x="1200" y="414"/>
                  <a:pt x="1262" y="365"/>
                  <a:pt x="1311" y="366"/>
                </a:cubicBezTo>
                <a:lnTo>
                  <a:pt x="1314" y="366"/>
                </a:lnTo>
                <a:lnTo>
                  <a:pt x="1315" y="366"/>
                </a:lnTo>
                <a:cubicBezTo>
                  <a:pt x="1322" y="366"/>
                  <a:pt x="1332" y="367"/>
                  <a:pt x="1331" y="36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9" name="文本框 8" descr="7b0a202020202262756c6c6574223a20227b5c2263617465676f727949645c223a5c225c222c5c2274656d706c61746549645c223a32303233313538357d220a7d0a"/>
          <p:cNvSpPr txBox="1"/>
          <p:nvPr/>
        </p:nvSpPr>
        <p:spPr>
          <a:xfrm>
            <a:off x="962660" y="690245"/>
            <a:ext cx="10073640" cy="737235"/>
          </a:xfrm>
          <a:prstGeom prst="rect">
            <a:avLst/>
          </a:prstGeom>
          <a:noFill/>
        </p:spPr>
        <p:txBody>
          <a:bodyPr wrap="square" rtlCol="0" anchor="t">
            <a:spAutoFit/>
          </a:bodyPr>
          <a:p>
            <a:pPr marL="457200" indent="-457200">
              <a:buFont typeface="Arial" panose="020B0604020202020204" pitchFamily="34" charset="0"/>
              <a:buBlip>
                <a:blip r:embed="rId45"/>
              </a:buBlip>
            </a:pPr>
            <a:r>
              <a:rPr lang="zh-CN" altLang="en-US" sz="2100">
                <a:solidFill>
                  <a:srgbClr val="FF0000"/>
                </a:solidFill>
                <a:effectLst>
                  <a:outerShdw blurRad="38100" dist="19050" dir="2700000" algn="tl" rotWithShape="0">
                    <a:schemeClr val="dk1">
                      <a:alpha val="40000"/>
                    </a:schemeClr>
                  </a:outerShdw>
                </a:effectLst>
                <a:ea typeface="宋体" panose="02010600030101010101" pitchFamily="2" charset="-122"/>
                <a:sym typeface="+mn-ea"/>
              </a:rPr>
              <a:t>写明是否涉及弱势研究</a:t>
            </a:r>
            <a:r>
              <a:rPr lang="zh-CN" altLang="en-US" sz="2100">
                <a:solidFill>
                  <a:srgbClr val="FF0000"/>
                </a:solidFill>
                <a:effectLst>
                  <a:outerShdw blurRad="38100" dist="19050" dir="2700000" algn="tl" rotWithShape="0">
                    <a:schemeClr val="dk1">
                      <a:alpha val="40000"/>
                    </a:schemeClr>
                  </a:outerShdw>
                </a:effectLst>
                <a:ea typeface="宋体" panose="02010600030101010101" pitchFamily="2" charset="-122"/>
                <a:sym typeface="+mn-ea"/>
              </a:rPr>
              <a:t>参与者（如涉</a:t>
            </a:r>
            <a:r>
              <a:rPr lang="zh-CN" altLang="en-US" sz="2100">
                <a:solidFill>
                  <a:srgbClr val="FF0000"/>
                </a:solidFill>
                <a:effectLst>
                  <a:outerShdw blurRad="38100" dist="19050" dir="2700000" algn="tl" rotWithShape="0">
                    <a:schemeClr val="dk1">
                      <a:alpha val="40000"/>
                    </a:schemeClr>
                  </a:outerShdw>
                </a:effectLst>
                <a:ea typeface="宋体" panose="02010600030101010101" pitchFamily="2" charset="-122"/>
                <a:sym typeface="+mn-ea"/>
              </a:rPr>
              <a:t>及请写明，如不涉及删除该项）</a:t>
            </a:r>
            <a:endParaRPr lang="zh-CN" altLang="en-US" sz="2100" b="1" noProof="0" dirty="0">
              <a:ln>
                <a:noFill/>
              </a:ln>
              <a:solidFill>
                <a:srgbClr val="FF0000"/>
              </a:solidFill>
              <a:effectLst/>
              <a:uLnTx/>
              <a:uFillTx/>
              <a:latin typeface="Arial" panose="020B0604020202020204" pitchFamily="34" charset="0"/>
              <a:ea typeface="宋体" panose="02010600030101010101" pitchFamily="2" charset="-122"/>
              <a:sym typeface="+mn-ea"/>
            </a:endParaRPr>
          </a:p>
          <a:p>
            <a:pPr marL="457200" indent="-457200">
              <a:buFont typeface="Arial" panose="020B0604020202020204" pitchFamily="34" charset="0"/>
              <a:buBlip>
                <a:blip r:embed="rId45"/>
              </a:buBlip>
            </a:pPr>
            <a:endParaRPr lang="zh-CN" altLang="en-US" sz="2100">
              <a:solidFill>
                <a:srgbClr val="FF0000"/>
              </a:solidFill>
              <a:effectLst>
                <a:outerShdw blurRad="38100" dist="19050" dir="2700000" algn="tl" rotWithShape="0">
                  <a:schemeClr val="dk1">
                    <a:alpha val="40000"/>
                  </a:schemeClr>
                </a:outerShdw>
              </a:effectLst>
              <a:ea typeface="宋体" panose="02010600030101010101" pitchFamily="2" charset="-122"/>
              <a:sym typeface="+mn-ea"/>
            </a:endParaRPr>
          </a:p>
        </p:txBody>
      </p:sp>
    </p:spTree>
    <p:custDataLst>
      <p:tags r:id="rId46"/>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0" y="247650"/>
            <a:ext cx="12191365" cy="521970"/>
          </a:xfrm>
          <a:prstGeom prst="rect">
            <a:avLst/>
          </a:prstGeom>
          <a:noFill/>
        </p:spPr>
        <p:txBody>
          <a:bodyPr wrap="square" rtlCol="0">
            <a:spAutoFit/>
          </a:bodyPr>
          <a:p>
            <a:pPr algn="ctr"/>
            <a:r>
              <a:rPr lang="zh-CN" altLang="en-US" sz="2800" b="1">
                <a:solidFill>
                  <a:srgbClr val="01579B"/>
                </a:solidFill>
                <a:effectLst/>
                <a:latin typeface="+mj-ea"/>
                <a:ea typeface="+mj-ea"/>
                <a:sym typeface="+mn-ea"/>
              </a:rPr>
              <a:t>可能的风险和不便</a:t>
            </a:r>
            <a:endParaRPr lang="zh-CN" altLang="en-US" sz="2800" b="1">
              <a:solidFill>
                <a:srgbClr val="01579B"/>
              </a:solidFill>
              <a:effectLst/>
              <a:latin typeface="+mj-ea"/>
              <a:ea typeface="+mj-ea"/>
              <a:sym typeface="+mn-ea"/>
            </a:endParaRPr>
          </a:p>
        </p:txBody>
      </p:sp>
      <p:grpSp>
        <p:nvGrpSpPr>
          <p:cNvPr id="4" name="组合 3"/>
          <p:cNvGrpSpPr/>
          <p:nvPr/>
        </p:nvGrpSpPr>
        <p:grpSpPr>
          <a:xfrm rot="16200000">
            <a:off x="5927090" y="-1461770"/>
            <a:ext cx="335915" cy="3970020"/>
            <a:chOff x="9903" y="-30607"/>
            <a:chExt cx="5850" cy="39706"/>
          </a:xfrm>
        </p:grpSpPr>
        <p:sp>
          <p:nvSpPr>
            <p:cNvPr id="16" name="等腰三角形 15"/>
            <p:cNvSpPr/>
            <p:nvPr/>
          </p:nvSpPr>
          <p:spPr>
            <a:xfrm>
              <a:off x="9906" y="-30607"/>
              <a:ext cx="5847" cy="5404"/>
            </a:xfrm>
            <a:prstGeom prst="triangle">
              <a:avLst/>
            </a:prstGeom>
            <a:solidFill>
              <a:srgbClr val="29B6F6">
                <a:alpha val="9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1" name="等腰三角形 20"/>
            <p:cNvSpPr/>
            <p:nvPr/>
          </p:nvSpPr>
          <p:spPr>
            <a:xfrm flipV="1">
              <a:off x="9903" y="3695"/>
              <a:ext cx="5847" cy="5404"/>
            </a:xfrm>
            <a:prstGeom prst="triangl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9" name="任意多边形 18"/>
          <p:cNvSpPr/>
          <p:nvPr/>
        </p:nvSpPr>
        <p:spPr>
          <a:xfrm flipH="1" flipV="1">
            <a:off x="6437630" y="3896995"/>
            <a:ext cx="5092700" cy="2142490"/>
          </a:xfrm>
          <a:custGeom>
            <a:avLst/>
            <a:gdLst/>
            <a:ahLst/>
            <a:cxnLst>
              <a:cxn ang="3">
                <a:pos x="hc" y="t"/>
              </a:cxn>
              <a:cxn ang="cd2">
                <a:pos x="l" y="vc"/>
              </a:cxn>
              <a:cxn ang="cd4">
                <a:pos x="hc" y="b"/>
              </a:cxn>
              <a:cxn ang="0">
                <a:pos x="r" y="vc"/>
              </a:cxn>
            </a:cxnLst>
            <a:rect l="l" t="t" r="r" b="b"/>
            <a:pathLst>
              <a:path w="8020" h="3374">
                <a:moveTo>
                  <a:pt x="562" y="0"/>
                </a:moveTo>
                <a:lnTo>
                  <a:pt x="1922" y="0"/>
                </a:lnTo>
                <a:lnTo>
                  <a:pt x="2406" y="0"/>
                </a:lnTo>
                <a:lnTo>
                  <a:pt x="3766" y="0"/>
                </a:lnTo>
                <a:lnTo>
                  <a:pt x="6098" y="0"/>
                </a:lnTo>
                <a:lnTo>
                  <a:pt x="6660" y="0"/>
                </a:lnTo>
                <a:lnTo>
                  <a:pt x="7458" y="0"/>
                </a:lnTo>
                <a:lnTo>
                  <a:pt x="8020" y="0"/>
                </a:lnTo>
                <a:lnTo>
                  <a:pt x="8020" y="562"/>
                </a:lnTo>
                <a:lnTo>
                  <a:pt x="8020" y="2812"/>
                </a:lnTo>
                <a:lnTo>
                  <a:pt x="8020" y="3374"/>
                </a:lnTo>
                <a:lnTo>
                  <a:pt x="7458" y="3374"/>
                </a:lnTo>
                <a:lnTo>
                  <a:pt x="6660" y="3374"/>
                </a:lnTo>
                <a:lnTo>
                  <a:pt x="6098" y="3374"/>
                </a:lnTo>
                <a:lnTo>
                  <a:pt x="5054" y="3374"/>
                </a:lnTo>
                <a:lnTo>
                  <a:pt x="3766" y="3374"/>
                </a:lnTo>
                <a:lnTo>
                  <a:pt x="3694" y="3374"/>
                </a:lnTo>
                <a:lnTo>
                  <a:pt x="2406" y="3374"/>
                </a:lnTo>
                <a:lnTo>
                  <a:pt x="1922" y="3374"/>
                </a:lnTo>
                <a:lnTo>
                  <a:pt x="1360" y="3374"/>
                </a:lnTo>
                <a:lnTo>
                  <a:pt x="562" y="3374"/>
                </a:lnTo>
                <a:lnTo>
                  <a:pt x="0" y="3374"/>
                </a:lnTo>
                <a:lnTo>
                  <a:pt x="0" y="2812"/>
                </a:lnTo>
                <a:lnTo>
                  <a:pt x="0" y="994"/>
                </a:lnTo>
                <a:lnTo>
                  <a:pt x="0" y="562"/>
                </a:lnTo>
                <a:cubicBezTo>
                  <a:pt x="0" y="252"/>
                  <a:pt x="252" y="0"/>
                  <a:pt x="562" y="0"/>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20" name="任意多边形 19"/>
          <p:cNvSpPr/>
          <p:nvPr/>
        </p:nvSpPr>
        <p:spPr>
          <a:xfrm flipV="1">
            <a:off x="850900" y="3896995"/>
            <a:ext cx="5092700" cy="2142490"/>
          </a:xfrm>
          <a:custGeom>
            <a:avLst/>
            <a:gdLst/>
            <a:ahLst/>
            <a:cxnLst>
              <a:cxn ang="3">
                <a:pos x="hc" y="t"/>
              </a:cxn>
              <a:cxn ang="cd2">
                <a:pos x="l" y="vc"/>
              </a:cxn>
              <a:cxn ang="cd4">
                <a:pos x="hc" y="b"/>
              </a:cxn>
              <a:cxn ang="0">
                <a:pos x="r" y="vc"/>
              </a:cxn>
            </a:cxnLst>
            <a:rect l="l" t="t" r="r" b="b"/>
            <a:pathLst>
              <a:path w="8020" h="3374">
                <a:moveTo>
                  <a:pt x="562" y="0"/>
                </a:moveTo>
                <a:lnTo>
                  <a:pt x="1922" y="0"/>
                </a:lnTo>
                <a:lnTo>
                  <a:pt x="2406" y="0"/>
                </a:lnTo>
                <a:lnTo>
                  <a:pt x="3766" y="0"/>
                </a:lnTo>
                <a:lnTo>
                  <a:pt x="6098" y="0"/>
                </a:lnTo>
                <a:lnTo>
                  <a:pt x="6660" y="0"/>
                </a:lnTo>
                <a:lnTo>
                  <a:pt x="7458" y="0"/>
                </a:lnTo>
                <a:lnTo>
                  <a:pt x="8020" y="0"/>
                </a:lnTo>
                <a:lnTo>
                  <a:pt x="8020" y="562"/>
                </a:lnTo>
                <a:lnTo>
                  <a:pt x="8020" y="2812"/>
                </a:lnTo>
                <a:lnTo>
                  <a:pt x="8020" y="3374"/>
                </a:lnTo>
                <a:lnTo>
                  <a:pt x="7458" y="3374"/>
                </a:lnTo>
                <a:lnTo>
                  <a:pt x="6660" y="3374"/>
                </a:lnTo>
                <a:lnTo>
                  <a:pt x="6098" y="3374"/>
                </a:lnTo>
                <a:lnTo>
                  <a:pt x="5054" y="3374"/>
                </a:lnTo>
                <a:lnTo>
                  <a:pt x="3766" y="3374"/>
                </a:lnTo>
                <a:lnTo>
                  <a:pt x="3694" y="3374"/>
                </a:lnTo>
                <a:lnTo>
                  <a:pt x="2406" y="3374"/>
                </a:lnTo>
                <a:lnTo>
                  <a:pt x="1922" y="3374"/>
                </a:lnTo>
                <a:lnTo>
                  <a:pt x="1360" y="3374"/>
                </a:lnTo>
                <a:lnTo>
                  <a:pt x="562" y="3374"/>
                </a:lnTo>
                <a:lnTo>
                  <a:pt x="0" y="3374"/>
                </a:lnTo>
                <a:lnTo>
                  <a:pt x="0" y="2812"/>
                </a:lnTo>
                <a:lnTo>
                  <a:pt x="0" y="994"/>
                </a:lnTo>
                <a:lnTo>
                  <a:pt x="0" y="562"/>
                </a:lnTo>
                <a:cubicBezTo>
                  <a:pt x="0" y="252"/>
                  <a:pt x="252" y="0"/>
                  <a:pt x="562" y="0"/>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18" name="任意多边形 17"/>
          <p:cNvSpPr/>
          <p:nvPr/>
        </p:nvSpPr>
        <p:spPr>
          <a:xfrm flipH="1">
            <a:off x="6437630" y="1437640"/>
            <a:ext cx="5092700" cy="2142490"/>
          </a:xfrm>
          <a:custGeom>
            <a:avLst/>
            <a:gdLst/>
            <a:ahLst/>
            <a:cxnLst>
              <a:cxn ang="3">
                <a:pos x="hc" y="t"/>
              </a:cxn>
              <a:cxn ang="cd2">
                <a:pos x="l" y="vc"/>
              </a:cxn>
              <a:cxn ang="cd4">
                <a:pos x="hc" y="b"/>
              </a:cxn>
              <a:cxn ang="0">
                <a:pos x="r" y="vc"/>
              </a:cxn>
            </a:cxnLst>
            <a:rect l="l" t="t" r="r" b="b"/>
            <a:pathLst>
              <a:path w="8020" h="3374">
                <a:moveTo>
                  <a:pt x="562" y="0"/>
                </a:moveTo>
                <a:lnTo>
                  <a:pt x="1922" y="0"/>
                </a:lnTo>
                <a:lnTo>
                  <a:pt x="2406" y="0"/>
                </a:lnTo>
                <a:lnTo>
                  <a:pt x="3766" y="0"/>
                </a:lnTo>
                <a:lnTo>
                  <a:pt x="6098" y="0"/>
                </a:lnTo>
                <a:lnTo>
                  <a:pt x="6660" y="0"/>
                </a:lnTo>
                <a:lnTo>
                  <a:pt x="7458" y="0"/>
                </a:lnTo>
                <a:lnTo>
                  <a:pt x="8020" y="0"/>
                </a:lnTo>
                <a:lnTo>
                  <a:pt x="8020" y="562"/>
                </a:lnTo>
                <a:lnTo>
                  <a:pt x="8020" y="2812"/>
                </a:lnTo>
                <a:lnTo>
                  <a:pt x="8020" y="3374"/>
                </a:lnTo>
                <a:lnTo>
                  <a:pt x="7458" y="3374"/>
                </a:lnTo>
                <a:lnTo>
                  <a:pt x="6660" y="3374"/>
                </a:lnTo>
                <a:lnTo>
                  <a:pt x="6098" y="3374"/>
                </a:lnTo>
                <a:lnTo>
                  <a:pt x="5054" y="3374"/>
                </a:lnTo>
                <a:lnTo>
                  <a:pt x="3766" y="3374"/>
                </a:lnTo>
                <a:lnTo>
                  <a:pt x="3694" y="3374"/>
                </a:lnTo>
                <a:lnTo>
                  <a:pt x="2406" y="3374"/>
                </a:lnTo>
                <a:lnTo>
                  <a:pt x="1922" y="3374"/>
                </a:lnTo>
                <a:lnTo>
                  <a:pt x="1360" y="3374"/>
                </a:lnTo>
                <a:lnTo>
                  <a:pt x="562" y="3374"/>
                </a:lnTo>
                <a:lnTo>
                  <a:pt x="0" y="3374"/>
                </a:lnTo>
                <a:lnTo>
                  <a:pt x="0" y="2812"/>
                </a:lnTo>
                <a:lnTo>
                  <a:pt x="0" y="994"/>
                </a:lnTo>
                <a:lnTo>
                  <a:pt x="0" y="562"/>
                </a:lnTo>
                <a:cubicBezTo>
                  <a:pt x="0" y="252"/>
                  <a:pt x="252" y="0"/>
                  <a:pt x="562" y="0"/>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17" name="任意多边形 16"/>
          <p:cNvSpPr/>
          <p:nvPr/>
        </p:nvSpPr>
        <p:spPr>
          <a:xfrm>
            <a:off x="850900" y="1437640"/>
            <a:ext cx="5092700" cy="2142490"/>
          </a:xfrm>
          <a:custGeom>
            <a:avLst/>
            <a:gdLst/>
            <a:ahLst/>
            <a:cxnLst>
              <a:cxn ang="3">
                <a:pos x="hc" y="t"/>
              </a:cxn>
              <a:cxn ang="cd2">
                <a:pos x="l" y="vc"/>
              </a:cxn>
              <a:cxn ang="cd4">
                <a:pos x="hc" y="b"/>
              </a:cxn>
              <a:cxn ang="0">
                <a:pos x="r" y="vc"/>
              </a:cxn>
            </a:cxnLst>
            <a:rect l="l" t="t" r="r" b="b"/>
            <a:pathLst>
              <a:path w="8020" h="3374">
                <a:moveTo>
                  <a:pt x="562" y="0"/>
                </a:moveTo>
                <a:lnTo>
                  <a:pt x="1922" y="0"/>
                </a:lnTo>
                <a:lnTo>
                  <a:pt x="2406" y="0"/>
                </a:lnTo>
                <a:lnTo>
                  <a:pt x="3766" y="0"/>
                </a:lnTo>
                <a:lnTo>
                  <a:pt x="6098" y="0"/>
                </a:lnTo>
                <a:lnTo>
                  <a:pt x="6660" y="0"/>
                </a:lnTo>
                <a:lnTo>
                  <a:pt x="7458" y="0"/>
                </a:lnTo>
                <a:lnTo>
                  <a:pt x="8020" y="0"/>
                </a:lnTo>
                <a:lnTo>
                  <a:pt x="8020" y="562"/>
                </a:lnTo>
                <a:lnTo>
                  <a:pt x="8020" y="2812"/>
                </a:lnTo>
                <a:lnTo>
                  <a:pt x="8020" y="3374"/>
                </a:lnTo>
                <a:lnTo>
                  <a:pt x="7458" y="3374"/>
                </a:lnTo>
                <a:lnTo>
                  <a:pt x="6660" y="3374"/>
                </a:lnTo>
                <a:lnTo>
                  <a:pt x="6098" y="3374"/>
                </a:lnTo>
                <a:lnTo>
                  <a:pt x="5054" y="3374"/>
                </a:lnTo>
                <a:lnTo>
                  <a:pt x="3766" y="3374"/>
                </a:lnTo>
                <a:lnTo>
                  <a:pt x="3694" y="3374"/>
                </a:lnTo>
                <a:lnTo>
                  <a:pt x="2406" y="3374"/>
                </a:lnTo>
                <a:lnTo>
                  <a:pt x="1922" y="3374"/>
                </a:lnTo>
                <a:lnTo>
                  <a:pt x="1360" y="3374"/>
                </a:lnTo>
                <a:lnTo>
                  <a:pt x="562" y="3374"/>
                </a:lnTo>
                <a:lnTo>
                  <a:pt x="0" y="3374"/>
                </a:lnTo>
                <a:lnTo>
                  <a:pt x="0" y="2812"/>
                </a:lnTo>
                <a:lnTo>
                  <a:pt x="0" y="994"/>
                </a:lnTo>
                <a:lnTo>
                  <a:pt x="0" y="562"/>
                </a:lnTo>
                <a:cubicBezTo>
                  <a:pt x="0" y="252"/>
                  <a:pt x="252" y="0"/>
                  <a:pt x="562" y="0"/>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grpSp>
        <p:nvGrpSpPr>
          <p:cNvPr id="2" name="组合 1"/>
          <p:cNvGrpSpPr/>
          <p:nvPr/>
        </p:nvGrpSpPr>
        <p:grpSpPr>
          <a:xfrm>
            <a:off x="4858385" y="2369185"/>
            <a:ext cx="2730500" cy="2730500"/>
            <a:chOff x="7131" y="2571"/>
            <a:chExt cx="4960" cy="4960"/>
          </a:xfrm>
        </p:grpSpPr>
        <p:sp>
          <p:nvSpPr>
            <p:cNvPr id="12" name="椭圆 11"/>
            <p:cNvSpPr/>
            <p:nvPr/>
          </p:nvSpPr>
          <p:spPr>
            <a:xfrm>
              <a:off x="7131" y="2571"/>
              <a:ext cx="4960" cy="4960"/>
            </a:xfrm>
            <a:prstGeom prst="ellipse">
              <a:avLst/>
            </a:prstGeom>
            <a:gradFill>
              <a:gsLst>
                <a:gs pos="100000">
                  <a:srgbClr val="01579B"/>
                </a:gs>
                <a:gs pos="0">
                  <a:srgbClr val="29B6F6"/>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椭圆 9"/>
            <p:cNvSpPr/>
            <p:nvPr/>
          </p:nvSpPr>
          <p:spPr>
            <a:xfrm>
              <a:off x="7241" y="2681"/>
              <a:ext cx="4740" cy="4740"/>
            </a:xfrm>
            <a:prstGeom prst="ellipse">
              <a:avLst/>
            </a:prstGeom>
            <a:gradFill>
              <a:gsLst>
                <a:gs pos="0">
                  <a:srgbClr val="01579B"/>
                </a:gs>
                <a:gs pos="100000">
                  <a:srgbClr val="29B6F6"/>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椭圆 8"/>
            <p:cNvSpPr/>
            <p:nvPr/>
          </p:nvSpPr>
          <p:spPr>
            <a:xfrm>
              <a:off x="7470" y="2910"/>
              <a:ext cx="4281" cy="4281"/>
            </a:xfrm>
            <a:prstGeom prst="ellipse">
              <a:avLst/>
            </a:prstGeom>
            <a:gradFill>
              <a:gsLst>
                <a:gs pos="100000">
                  <a:srgbClr val="01579B"/>
                </a:gs>
                <a:gs pos="2000">
                  <a:srgbClr val="29B6F6"/>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3" name="文本框 2"/>
          <p:cNvSpPr txBox="1"/>
          <p:nvPr/>
        </p:nvSpPr>
        <p:spPr>
          <a:xfrm>
            <a:off x="5427345" y="3251835"/>
            <a:ext cx="1592580" cy="645160"/>
          </a:xfrm>
          <a:prstGeom prst="rect">
            <a:avLst/>
          </a:prstGeom>
          <a:noFill/>
        </p:spPr>
        <p:txBody>
          <a:bodyPr wrap="none" rtlCol="0">
            <a:spAutoFit/>
          </a:bodyPr>
          <a:p>
            <a:r>
              <a:rPr lang="zh-CN" altLang="en-US" sz="3600" b="1" spc="100">
                <a:solidFill>
                  <a:schemeClr val="bg1"/>
                </a:solidFill>
                <a:uFillTx/>
              </a:rPr>
              <a:t>关键字</a:t>
            </a:r>
            <a:endParaRPr lang="zh-CN" altLang="en-US" sz="3600" b="1" spc="100">
              <a:solidFill>
                <a:schemeClr val="bg1"/>
              </a:solidFill>
              <a:uFillTx/>
            </a:endParaRPr>
          </a:p>
        </p:txBody>
      </p:sp>
      <p:sp>
        <p:nvSpPr>
          <p:cNvPr id="22" name="文本框 21"/>
          <p:cNvSpPr txBox="1"/>
          <p:nvPr/>
        </p:nvSpPr>
        <p:spPr>
          <a:xfrm>
            <a:off x="4989830" y="3896995"/>
            <a:ext cx="2468245" cy="368300"/>
          </a:xfrm>
          <a:prstGeom prst="rect">
            <a:avLst/>
          </a:prstGeom>
          <a:noFill/>
        </p:spPr>
        <p:txBody>
          <a:bodyPr wrap="square" rtlCol="0">
            <a:spAutoFit/>
          </a:bodyPr>
          <a:p>
            <a:pPr algn="ctr"/>
            <a:r>
              <a:rPr lang="zh-CN" altLang="en-US" dirty="0" smtClean="0">
                <a:solidFill>
                  <a:schemeClr val="bg1"/>
                </a:solidFill>
                <a:latin typeface="+mj-ea"/>
                <a:ea typeface="+mj-ea"/>
                <a:cs typeface="+mn-ea"/>
                <a:sym typeface="+mn-lt"/>
              </a:rPr>
              <a:t>您的文字内容</a:t>
            </a:r>
            <a:endParaRPr lang="zh-CN" altLang="en-US" dirty="0" smtClean="0">
              <a:solidFill>
                <a:schemeClr val="bg1"/>
              </a:solidFill>
              <a:latin typeface="+mj-ea"/>
              <a:ea typeface="+mj-ea"/>
              <a:cs typeface="+mn-ea"/>
              <a:sym typeface="+mn-lt"/>
            </a:endParaRPr>
          </a:p>
        </p:txBody>
      </p:sp>
      <p:sp>
        <p:nvSpPr>
          <p:cNvPr id="40" name="Content Placeholder 2"/>
          <p:cNvSpPr txBox="1"/>
          <p:nvPr/>
        </p:nvSpPr>
        <p:spPr bwMode="auto">
          <a:xfrm>
            <a:off x="1063625" y="2182495"/>
            <a:ext cx="3855085" cy="1069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ea typeface="微软雅黑" panose="020B0503020204020204" pitchFamily="34" charset="-122"/>
              </a:defRPr>
            </a:lvl1pPr>
            <a:lvl2pPr marL="457200">
              <a:defRPr sz="1300">
                <a:solidFill>
                  <a:schemeClr val="tx1"/>
                </a:solidFill>
                <a:latin typeface="Arial" panose="020B0604020202020204" pitchFamily="34" charset="0"/>
                <a:ea typeface="微软雅黑" panose="020B0503020204020204" pitchFamily="34" charset="-122"/>
              </a:defRPr>
            </a:lvl2pPr>
            <a:lvl3pPr marL="914400">
              <a:defRPr sz="1300">
                <a:solidFill>
                  <a:schemeClr val="tx1"/>
                </a:solidFill>
                <a:latin typeface="Arial" panose="020B0604020202020204" pitchFamily="34" charset="0"/>
                <a:ea typeface="微软雅黑" panose="020B0503020204020204" pitchFamily="34" charset="-122"/>
              </a:defRPr>
            </a:lvl3pPr>
            <a:lvl4pPr marL="1371600">
              <a:defRPr sz="1300">
                <a:solidFill>
                  <a:schemeClr val="tx1"/>
                </a:solidFill>
                <a:latin typeface="Arial" panose="020B0604020202020204" pitchFamily="34" charset="0"/>
                <a:ea typeface="微软雅黑" panose="020B0503020204020204" pitchFamily="34" charset="-122"/>
              </a:defRPr>
            </a:lvl4pPr>
            <a:lvl5pPr marL="1828800">
              <a:defRPr sz="1300">
                <a:solidFill>
                  <a:schemeClr val="tx1"/>
                </a:solidFill>
                <a:latin typeface="Arial" panose="020B0604020202020204" pitchFamily="34" charset="0"/>
                <a:ea typeface="微软雅黑" panose="020B0503020204020204" pitchFamily="34" charset="-122"/>
              </a:defRPr>
            </a:lvl5pPr>
            <a:lvl6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单击此处添加文本单击此处添加文本单击此处添加文本单击此处添加文本单击此处添加文本单击此处添加文本单击此处添加文本单击此处添加文本</a:t>
            </a: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a:t>
            </a:r>
            <a:endParaRPr lang="en-US" altLang="zh-CN" sz="1000">
              <a:solidFill>
                <a:schemeClr val="bg1">
                  <a:lumMod val="50000"/>
                </a:schemeClr>
              </a:solidFill>
              <a:latin typeface="+mj-ea"/>
              <a:ea typeface="+mj-ea"/>
              <a:cs typeface="+mn-ea"/>
              <a:sym typeface="+mn-lt"/>
            </a:endParaRPr>
          </a:p>
          <a:p>
            <a:pPr algn="l" defTabSz="1219200" fontAlgn="base">
              <a:lnSpc>
                <a:spcPct val="150000"/>
              </a:lnSpc>
              <a:spcBef>
                <a:spcPts val="1335"/>
              </a:spcBef>
              <a:spcAft>
                <a:spcPct val="0"/>
              </a:spcAft>
            </a:pPr>
            <a:endParaRPr lang="en-US" altLang="zh-CN" sz="1000">
              <a:solidFill>
                <a:schemeClr val="bg1">
                  <a:lumMod val="50000"/>
                </a:schemeClr>
              </a:solidFill>
              <a:latin typeface="+mj-ea"/>
              <a:ea typeface="+mj-ea"/>
              <a:cs typeface="+mn-ea"/>
              <a:sym typeface="+mn-lt"/>
            </a:endParaRPr>
          </a:p>
        </p:txBody>
      </p:sp>
      <p:sp>
        <p:nvSpPr>
          <p:cNvPr id="63" name="任意多边形 62"/>
          <p:cNvSpPr/>
          <p:nvPr/>
        </p:nvSpPr>
        <p:spPr>
          <a:xfrm>
            <a:off x="2847023" y="1640523"/>
            <a:ext cx="465455" cy="465455"/>
          </a:xfrm>
          <a:custGeom>
            <a:avLst/>
            <a:gdLst/>
            <a:ahLst/>
            <a:cxnLst>
              <a:cxn ang="3">
                <a:pos x="hc" y="t"/>
              </a:cxn>
              <a:cxn ang="cd2">
                <a:pos x="l" y="vc"/>
              </a:cxn>
              <a:cxn ang="cd4">
                <a:pos x="hc" y="b"/>
              </a:cxn>
              <a:cxn ang="0">
                <a:pos x="r" y="vc"/>
              </a:cxn>
            </a:cxnLst>
            <a:rect l="l" t="t" r="r" b="b"/>
            <a:pathLst>
              <a:path w="8710" h="8710">
                <a:moveTo>
                  <a:pt x="3825" y="0"/>
                </a:moveTo>
                <a:lnTo>
                  <a:pt x="4885" y="0"/>
                </a:lnTo>
                <a:lnTo>
                  <a:pt x="4885" y="964"/>
                </a:lnTo>
                <a:cubicBezTo>
                  <a:pt x="5262" y="973"/>
                  <a:pt x="6146" y="1372"/>
                  <a:pt x="6368" y="1592"/>
                </a:cubicBezTo>
                <a:lnTo>
                  <a:pt x="7060" y="901"/>
                </a:lnTo>
                <a:lnTo>
                  <a:pt x="7809" y="1650"/>
                </a:lnTo>
                <a:lnTo>
                  <a:pt x="7112" y="2347"/>
                </a:lnTo>
                <a:cubicBezTo>
                  <a:pt x="7437" y="2729"/>
                  <a:pt x="7716" y="3528"/>
                  <a:pt x="7740" y="3825"/>
                </a:cubicBezTo>
                <a:lnTo>
                  <a:pt x="8710" y="3825"/>
                </a:lnTo>
                <a:lnTo>
                  <a:pt x="8710" y="4885"/>
                </a:lnTo>
                <a:lnTo>
                  <a:pt x="7745" y="4885"/>
                </a:lnTo>
                <a:cubicBezTo>
                  <a:pt x="7736" y="5267"/>
                  <a:pt x="7335" y="6150"/>
                  <a:pt x="7118" y="6369"/>
                </a:cubicBezTo>
                <a:lnTo>
                  <a:pt x="7809" y="7060"/>
                </a:lnTo>
                <a:lnTo>
                  <a:pt x="7060" y="7809"/>
                </a:lnTo>
                <a:lnTo>
                  <a:pt x="6364" y="7114"/>
                </a:lnTo>
                <a:cubicBezTo>
                  <a:pt x="5977" y="7442"/>
                  <a:pt x="5182" y="7719"/>
                  <a:pt x="4885" y="7743"/>
                </a:cubicBezTo>
                <a:lnTo>
                  <a:pt x="4885" y="8710"/>
                </a:lnTo>
                <a:lnTo>
                  <a:pt x="3825" y="8710"/>
                </a:lnTo>
                <a:lnTo>
                  <a:pt x="3825" y="7748"/>
                </a:lnTo>
                <a:cubicBezTo>
                  <a:pt x="3440" y="7739"/>
                  <a:pt x="2561" y="7339"/>
                  <a:pt x="2339" y="7120"/>
                </a:cubicBezTo>
                <a:lnTo>
                  <a:pt x="1650" y="7809"/>
                </a:lnTo>
                <a:lnTo>
                  <a:pt x="901" y="7060"/>
                </a:lnTo>
                <a:lnTo>
                  <a:pt x="1594" y="6366"/>
                </a:lnTo>
                <a:cubicBezTo>
                  <a:pt x="1268" y="5980"/>
                  <a:pt x="991" y="5187"/>
                  <a:pt x="966" y="4885"/>
                </a:cubicBezTo>
                <a:lnTo>
                  <a:pt x="0" y="4885"/>
                </a:lnTo>
                <a:lnTo>
                  <a:pt x="0" y="3825"/>
                </a:lnTo>
                <a:lnTo>
                  <a:pt x="961" y="3825"/>
                </a:lnTo>
                <a:cubicBezTo>
                  <a:pt x="971" y="3446"/>
                  <a:pt x="1368" y="2565"/>
                  <a:pt x="1590" y="2340"/>
                </a:cubicBezTo>
                <a:lnTo>
                  <a:pt x="901" y="1650"/>
                </a:lnTo>
                <a:lnTo>
                  <a:pt x="1650" y="901"/>
                </a:lnTo>
                <a:lnTo>
                  <a:pt x="2345" y="1596"/>
                </a:lnTo>
                <a:cubicBezTo>
                  <a:pt x="2726" y="1273"/>
                  <a:pt x="3522" y="993"/>
                  <a:pt x="3825" y="969"/>
                </a:cubicBezTo>
                <a:lnTo>
                  <a:pt x="3825" y="0"/>
                </a:lnTo>
                <a:close/>
                <a:moveTo>
                  <a:pt x="1814" y="4356"/>
                </a:moveTo>
                <a:lnTo>
                  <a:pt x="1813" y="4288"/>
                </a:lnTo>
                <a:cubicBezTo>
                  <a:pt x="1772" y="2894"/>
                  <a:pt x="3175" y="1783"/>
                  <a:pt x="4292" y="1816"/>
                </a:cubicBezTo>
                <a:lnTo>
                  <a:pt x="4353" y="1817"/>
                </a:lnTo>
                <a:lnTo>
                  <a:pt x="4421" y="1816"/>
                </a:lnTo>
                <a:cubicBezTo>
                  <a:pt x="5815" y="1775"/>
                  <a:pt x="6926" y="3178"/>
                  <a:pt x="6893" y="4295"/>
                </a:cubicBezTo>
                <a:lnTo>
                  <a:pt x="6892" y="4356"/>
                </a:lnTo>
                <a:lnTo>
                  <a:pt x="6894" y="4424"/>
                </a:lnTo>
                <a:cubicBezTo>
                  <a:pt x="6935" y="5818"/>
                  <a:pt x="5531" y="6929"/>
                  <a:pt x="4414" y="6896"/>
                </a:cubicBezTo>
                <a:lnTo>
                  <a:pt x="4353" y="6895"/>
                </a:lnTo>
                <a:lnTo>
                  <a:pt x="4285" y="6897"/>
                </a:lnTo>
                <a:cubicBezTo>
                  <a:pt x="2891" y="6938"/>
                  <a:pt x="1780" y="5534"/>
                  <a:pt x="1813" y="4417"/>
                </a:cubicBezTo>
                <a:lnTo>
                  <a:pt x="1814" y="4356"/>
                </a:lnTo>
                <a:close/>
              </a:path>
            </a:pathLst>
          </a:cu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latin typeface="+mj-ea"/>
              <a:ea typeface="+mj-ea"/>
            </a:endParaRPr>
          </a:p>
        </p:txBody>
      </p:sp>
      <p:sp>
        <p:nvSpPr>
          <p:cNvPr id="41" name="Content Placeholder 2"/>
          <p:cNvSpPr txBox="1"/>
          <p:nvPr/>
        </p:nvSpPr>
        <p:spPr bwMode="auto">
          <a:xfrm>
            <a:off x="1063625" y="4582795"/>
            <a:ext cx="3855085" cy="1069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ea typeface="微软雅黑" panose="020B0503020204020204" pitchFamily="34" charset="-122"/>
              </a:defRPr>
            </a:lvl1pPr>
            <a:lvl2pPr marL="457200">
              <a:defRPr sz="1300">
                <a:solidFill>
                  <a:schemeClr val="tx1"/>
                </a:solidFill>
                <a:latin typeface="Arial" panose="020B0604020202020204" pitchFamily="34" charset="0"/>
                <a:ea typeface="微软雅黑" panose="020B0503020204020204" pitchFamily="34" charset="-122"/>
              </a:defRPr>
            </a:lvl2pPr>
            <a:lvl3pPr marL="914400">
              <a:defRPr sz="1300">
                <a:solidFill>
                  <a:schemeClr val="tx1"/>
                </a:solidFill>
                <a:latin typeface="Arial" panose="020B0604020202020204" pitchFamily="34" charset="0"/>
                <a:ea typeface="微软雅黑" panose="020B0503020204020204" pitchFamily="34" charset="-122"/>
              </a:defRPr>
            </a:lvl3pPr>
            <a:lvl4pPr marL="1371600">
              <a:defRPr sz="1300">
                <a:solidFill>
                  <a:schemeClr val="tx1"/>
                </a:solidFill>
                <a:latin typeface="Arial" panose="020B0604020202020204" pitchFamily="34" charset="0"/>
                <a:ea typeface="微软雅黑" panose="020B0503020204020204" pitchFamily="34" charset="-122"/>
              </a:defRPr>
            </a:lvl4pPr>
            <a:lvl5pPr marL="1828800">
              <a:defRPr sz="1300">
                <a:solidFill>
                  <a:schemeClr val="tx1"/>
                </a:solidFill>
                <a:latin typeface="Arial" panose="020B0604020202020204" pitchFamily="34" charset="0"/>
                <a:ea typeface="微软雅黑" panose="020B0503020204020204" pitchFamily="34" charset="-122"/>
              </a:defRPr>
            </a:lvl5pPr>
            <a:lvl6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单击此处添加文本单击此处添加文本单击此处添加文本单击此处添加文本单击此处添加文本单击此处添加文本单击此处添加文本单击此处添加文本</a:t>
            </a: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a:t>
            </a:r>
            <a:endParaRPr lang="en-US" altLang="zh-CN" sz="1000">
              <a:solidFill>
                <a:schemeClr val="bg1">
                  <a:lumMod val="50000"/>
                </a:schemeClr>
              </a:solidFill>
              <a:latin typeface="+mj-ea"/>
              <a:ea typeface="+mj-ea"/>
              <a:cs typeface="+mn-ea"/>
              <a:sym typeface="+mn-lt"/>
            </a:endParaRPr>
          </a:p>
          <a:p>
            <a:pPr algn="l" defTabSz="1219200" fontAlgn="base">
              <a:lnSpc>
                <a:spcPct val="150000"/>
              </a:lnSpc>
              <a:spcBef>
                <a:spcPts val="1335"/>
              </a:spcBef>
              <a:spcAft>
                <a:spcPct val="0"/>
              </a:spcAft>
            </a:pPr>
            <a:endParaRPr lang="en-US" altLang="zh-CN" sz="1000">
              <a:solidFill>
                <a:schemeClr val="bg1">
                  <a:lumMod val="50000"/>
                </a:schemeClr>
              </a:solidFill>
              <a:latin typeface="+mj-ea"/>
              <a:ea typeface="+mj-ea"/>
              <a:cs typeface="+mn-ea"/>
              <a:sym typeface="+mn-lt"/>
            </a:endParaRPr>
          </a:p>
        </p:txBody>
      </p:sp>
      <p:sp>
        <p:nvSpPr>
          <p:cNvPr id="42" name="Content Placeholder 2"/>
          <p:cNvSpPr txBox="1"/>
          <p:nvPr/>
        </p:nvSpPr>
        <p:spPr bwMode="auto">
          <a:xfrm>
            <a:off x="7588885" y="2369185"/>
            <a:ext cx="3855085" cy="1069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ea typeface="微软雅黑" panose="020B0503020204020204" pitchFamily="34" charset="-122"/>
              </a:defRPr>
            </a:lvl1pPr>
            <a:lvl2pPr marL="457200">
              <a:defRPr sz="1300">
                <a:solidFill>
                  <a:schemeClr val="tx1"/>
                </a:solidFill>
                <a:latin typeface="Arial" panose="020B0604020202020204" pitchFamily="34" charset="0"/>
                <a:ea typeface="微软雅黑" panose="020B0503020204020204" pitchFamily="34" charset="-122"/>
              </a:defRPr>
            </a:lvl2pPr>
            <a:lvl3pPr marL="914400">
              <a:defRPr sz="1300">
                <a:solidFill>
                  <a:schemeClr val="tx1"/>
                </a:solidFill>
                <a:latin typeface="Arial" panose="020B0604020202020204" pitchFamily="34" charset="0"/>
                <a:ea typeface="微软雅黑" panose="020B0503020204020204" pitchFamily="34" charset="-122"/>
              </a:defRPr>
            </a:lvl3pPr>
            <a:lvl4pPr marL="1371600">
              <a:defRPr sz="1300">
                <a:solidFill>
                  <a:schemeClr val="tx1"/>
                </a:solidFill>
                <a:latin typeface="Arial" panose="020B0604020202020204" pitchFamily="34" charset="0"/>
                <a:ea typeface="微软雅黑" panose="020B0503020204020204" pitchFamily="34" charset="-122"/>
              </a:defRPr>
            </a:lvl4pPr>
            <a:lvl5pPr marL="1828800">
              <a:defRPr sz="1300">
                <a:solidFill>
                  <a:schemeClr val="tx1"/>
                </a:solidFill>
                <a:latin typeface="Arial" panose="020B0604020202020204" pitchFamily="34" charset="0"/>
                <a:ea typeface="微软雅黑" panose="020B0503020204020204" pitchFamily="34" charset="-122"/>
              </a:defRPr>
            </a:lvl5pPr>
            <a:lvl6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单击此处添加文本单击此处添加文本单击此处添加文本单击此处添加文本单击此处添加文本单击此处添加文本单击此处添加文本单击此处添加文本</a:t>
            </a: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a:t>
            </a:r>
            <a:endParaRPr lang="en-US" altLang="zh-CN" sz="1000">
              <a:solidFill>
                <a:schemeClr val="bg1">
                  <a:lumMod val="50000"/>
                </a:schemeClr>
              </a:solidFill>
              <a:latin typeface="+mj-ea"/>
              <a:ea typeface="+mj-ea"/>
              <a:cs typeface="+mn-ea"/>
              <a:sym typeface="+mn-lt"/>
            </a:endParaRPr>
          </a:p>
          <a:p>
            <a:pPr algn="l" defTabSz="1219200" fontAlgn="base">
              <a:lnSpc>
                <a:spcPct val="150000"/>
              </a:lnSpc>
              <a:spcBef>
                <a:spcPts val="1335"/>
              </a:spcBef>
              <a:spcAft>
                <a:spcPct val="0"/>
              </a:spcAft>
            </a:pPr>
            <a:endParaRPr lang="en-US" altLang="zh-CN" sz="1000">
              <a:solidFill>
                <a:schemeClr val="bg1">
                  <a:lumMod val="50000"/>
                </a:schemeClr>
              </a:solidFill>
              <a:latin typeface="+mj-ea"/>
              <a:ea typeface="+mj-ea"/>
              <a:cs typeface="+mn-ea"/>
              <a:sym typeface="+mn-lt"/>
            </a:endParaRPr>
          </a:p>
        </p:txBody>
      </p:sp>
      <p:sp>
        <p:nvSpPr>
          <p:cNvPr id="43" name="Content Placeholder 2"/>
          <p:cNvSpPr txBox="1"/>
          <p:nvPr/>
        </p:nvSpPr>
        <p:spPr bwMode="auto">
          <a:xfrm>
            <a:off x="7588885" y="4769485"/>
            <a:ext cx="3855085" cy="1069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ea typeface="微软雅黑" panose="020B0503020204020204" pitchFamily="34" charset="-122"/>
              </a:defRPr>
            </a:lvl1pPr>
            <a:lvl2pPr marL="457200">
              <a:defRPr sz="1300">
                <a:solidFill>
                  <a:schemeClr val="tx1"/>
                </a:solidFill>
                <a:latin typeface="Arial" panose="020B0604020202020204" pitchFamily="34" charset="0"/>
                <a:ea typeface="微软雅黑" panose="020B0503020204020204" pitchFamily="34" charset="-122"/>
              </a:defRPr>
            </a:lvl2pPr>
            <a:lvl3pPr marL="914400">
              <a:defRPr sz="1300">
                <a:solidFill>
                  <a:schemeClr val="tx1"/>
                </a:solidFill>
                <a:latin typeface="Arial" panose="020B0604020202020204" pitchFamily="34" charset="0"/>
                <a:ea typeface="微软雅黑" panose="020B0503020204020204" pitchFamily="34" charset="-122"/>
              </a:defRPr>
            </a:lvl3pPr>
            <a:lvl4pPr marL="1371600">
              <a:defRPr sz="1300">
                <a:solidFill>
                  <a:schemeClr val="tx1"/>
                </a:solidFill>
                <a:latin typeface="Arial" panose="020B0604020202020204" pitchFamily="34" charset="0"/>
                <a:ea typeface="微软雅黑" panose="020B0503020204020204" pitchFamily="34" charset="-122"/>
              </a:defRPr>
            </a:lvl4pPr>
            <a:lvl5pPr marL="1828800">
              <a:defRPr sz="1300">
                <a:solidFill>
                  <a:schemeClr val="tx1"/>
                </a:solidFill>
                <a:latin typeface="Arial" panose="020B0604020202020204" pitchFamily="34" charset="0"/>
                <a:ea typeface="微软雅黑" panose="020B0503020204020204" pitchFamily="34" charset="-122"/>
              </a:defRPr>
            </a:lvl5pPr>
            <a:lvl6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单击此处添加文本单击此处添加文本单击此处添加文本单击此处添加文本单击此处添加文本单击此处添加文本单击此处添加文本单击此处添加文本</a:t>
            </a: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a:t>
            </a:r>
            <a:endParaRPr lang="en-US" altLang="zh-CN" sz="1000">
              <a:solidFill>
                <a:schemeClr val="bg1">
                  <a:lumMod val="50000"/>
                </a:schemeClr>
              </a:solidFill>
              <a:latin typeface="+mj-ea"/>
              <a:ea typeface="+mj-ea"/>
              <a:cs typeface="+mn-ea"/>
              <a:sym typeface="+mn-lt"/>
            </a:endParaRPr>
          </a:p>
          <a:p>
            <a:pPr algn="l" defTabSz="1219200" fontAlgn="base">
              <a:lnSpc>
                <a:spcPct val="150000"/>
              </a:lnSpc>
              <a:spcBef>
                <a:spcPts val="1335"/>
              </a:spcBef>
              <a:spcAft>
                <a:spcPct val="0"/>
              </a:spcAft>
            </a:pPr>
            <a:endParaRPr lang="en-US" altLang="zh-CN" sz="1000">
              <a:solidFill>
                <a:schemeClr val="bg1">
                  <a:lumMod val="50000"/>
                </a:schemeClr>
              </a:solidFill>
              <a:latin typeface="+mj-ea"/>
              <a:ea typeface="+mj-ea"/>
              <a:cs typeface="+mn-ea"/>
              <a:sym typeface="+mn-lt"/>
            </a:endParaRPr>
          </a:p>
        </p:txBody>
      </p:sp>
      <p:sp>
        <p:nvSpPr>
          <p:cNvPr id="65" name="任意多边形 64"/>
          <p:cNvSpPr/>
          <p:nvPr/>
        </p:nvSpPr>
        <p:spPr>
          <a:xfrm>
            <a:off x="9304973" y="1708785"/>
            <a:ext cx="422275" cy="397510"/>
          </a:xfrm>
          <a:custGeom>
            <a:avLst/>
            <a:gdLst>
              <a:gd name="adj" fmla="val 16667"/>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3299" h="3096">
                <a:moveTo>
                  <a:pt x="0" y="425"/>
                </a:moveTo>
                <a:lnTo>
                  <a:pt x="0" y="413"/>
                </a:lnTo>
                <a:lnTo>
                  <a:pt x="0" y="402"/>
                </a:lnTo>
                <a:cubicBezTo>
                  <a:pt x="-5" y="174"/>
                  <a:pt x="242" y="-5"/>
                  <a:pt x="405" y="0"/>
                </a:cubicBezTo>
                <a:lnTo>
                  <a:pt x="414" y="0"/>
                </a:lnTo>
                <a:lnTo>
                  <a:pt x="425" y="0"/>
                </a:lnTo>
                <a:lnTo>
                  <a:pt x="2874" y="0"/>
                </a:lnTo>
                <a:lnTo>
                  <a:pt x="2886" y="0"/>
                </a:lnTo>
                <a:lnTo>
                  <a:pt x="2897" y="0"/>
                </a:lnTo>
                <a:cubicBezTo>
                  <a:pt x="3125" y="-5"/>
                  <a:pt x="3304" y="242"/>
                  <a:pt x="3299" y="405"/>
                </a:cubicBezTo>
                <a:lnTo>
                  <a:pt x="3299" y="414"/>
                </a:lnTo>
                <a:lnTo>
                  <a:pt x="3299" y="425"/>
                </a:lnTo>
                <a:lnTo>
                  <a:pt x="3299" y="2121"/>
                </a:lnTo>
                <a:lnTo>
                  <a:pt x="3299" y="2133"/>
                </a:lnTo>
                <a:lnTo>
                  <a:pt x="3299" y="2144"/>
                </a:lnTo>
                <a:cubicBezTo>
                  <a:pt x="3304" y="2372"/>
                  <a:pt x="3056" y="2551"/>
                  <a:pt x="2894" y="2546"/>
                </a:cubicBezTo>
                <a:lnTo>
                  <a:pt x="2885" y="2546"/>
                </a:lnTo>
                <a:lnTo>
                  <a:pt x="2874" y="2546"/>
                </a:lnTo>
                <a:lnTo>
                  <a:pt x="2311" y="2546"/>
                </a:lnTo>
                <a:cubicBezTo>
                  <a:pt x="2312" y="2546"/>
                  <a:pt x="2293" y="2563"/>
                  <a:pt x="2298" y="2558"/>
                </a:cubicBezTo>
                <a:lnTo>
                  <a:pt x="1824" y="3032"/>
                </a:lnTo>
                <a:lnTo>
                  <a:pt x="1824" y="3032"/>
                </a:lnTo>
                <a:cubicBezTo>
                  <a:pt x="1795" y="3071"/>
                  <a:pt x="1727" y="3098"/>
                  <a:pt x="1681" y="3096"/>
                </a:cubicBezTo>
                <a:cubicBezTo>
                  <a:pt x="1670" y="3096"/>
                  <a:pt x="1644" y="3093"/>
                  <a:pt x="1647" y="3093"/>
                </a:cubicBezTo>
                <a:cubicBezTo>
                  <a:pt x="1640" y="3094"/>
                  <a:pt x="1620" y="3096"/>
                  <a:pt x="1617" y="3096"/>
                </a:cubicBezTo>
                <a:cubicBezTo>
                  <a:pt x="1583" y="3097"/>
                  <a:pt x="1544" y="3085"/>
                  <a:pt x="1524" y="3072"/>
                </a:cubicBezTo>
                <a:lnTo>
                  <a:pt x="1518" y="3078"/>
                </a:lnTo>
                <a:lnTo>
                  <a:pt x="999" y="2558"/>
                </a:lnTo>
                <a:lnTo>
                  <a:pt x="999" y="2558"/>
                </a:lnTo>
                <a:lnTo>
                  <a:pt x="997" y="2557"/>
                </a:lnTo>
                <a:lnTo>
                  <a:pt x="994" y="2554"/>
                </a:lnTo>
                <a:lnTo>
                  <a:pt x="990" y="2550"/>
                </a:lnTo>
                <a:lnTo>
                  <a:pt x="986" y="2547"/>
                </a:lnTo>
                <a:lnTo>
                  <a:pt x="985" y="2546"/>
                </a:lnTo>
                <a:lnTo>
                  <a:pt x="425" y="2546"/>
                </a:lnTo>
                <a:lnTo>
                  <a:pt x="413" y="2546"/>
                </a:lnTo>
                <a:lnTo>
                  <a:pt x="402" y="2546"/>
                </a:lnTo>
                <a:cubicBezTo>
                  <a:pt x="174" y="2551"/>
                  <a:pt x="-5" y="2304"/>
                  <a:pt x="0" y="2141"/>
                </a:cubicBezTo>
                <a:lnTo>
                  <a:pt x="0" y="2132"/>
                </a:lnTo>
                <a:lnTo>
                  <a:pt x="0" y="2121"/>
                </a:lnTo>
                <a:lnTo>
                  <a:pt x="0" y="425"/>
                </a:lnTo>
                <a:close/>
                <a:moveTo>
                  <a:pt x="2198" y="2226"/>
                </a:moveTo>
                <a:lnTo>
                  <a:pt x="2198" y="2222"/>
                </a:lnTo>
                <a:lnTo>
                  <a:pt x="2809" y="2222"/>
                </a:lnTo>
                <a:lnTo>
                  <a:pt x="2813" y="2222"/>
                </a:lnTo>
                <a:lnTo>
                  <a:pt x="2817" y="2222"/>
                </a:lnTo>
                <a:cubicBezTo>
                  <a:pt x="2901" y="2225"/>
                  <a:pt x="2984" y="2132"/>
                  <a:pt x="2981" y="2058"/>
                </a:cubicBezTo>
                <a:lnTo>
                  <a:pt x="2981" y="2054"/>
                </a:lnTo>
                <a:lnTo>
                  <a:pt x="2981" y="2050"/>
                </a:lnTo>
                <a:lnTo>
                  <a:pt x="2981" y="496"/>
                </a:lnTo>
                <a:lnTo>
                  <a:pt x="2981" y="492"/>
                </a:lnTo>
                <a:lnTo>
                  <a:pt x="2981" y="488"/>
                </a:lnTo>
                <a:cubicBezTo>
                  <a:pt x="2984" y="404"/>
                  <a:pt x="2892" y="322"/>
                  <a:pt x="2818" y="324"/>
                </a:cubicBezTo>
                <a:lnTo>
                  <a:pt x="2814" y="324"/>
                </a:lnTo>
                <a:lnTo>
                  <a:pt x="2809" y="324"/>
                </a:lnTo>
                <a:lnTo>
                  <a:pt x="490" y="324"/>
                </a:lnTo>
                <a:lnTo>
                  <a:pt x="486" y="324"/>
                </a:lnTo>
                <a:lnTo>
                  <a:pt x="482" y="324"/>
                </a:lnTo>
                <a:cubicBezTo>
                  <a:pt x="398" y="321"/>
                  <a:pt x="315" y="414"/>
                  <a:pt x="318" y="488"/>
                </a:cubicBezTo>
                <a:lnTo>
                  <a:pt x="318" y="492"/>
                </a:lnTo>
                <a:lnTo>
                  <a:pt x="318" y="496"/>
                </a:lnTo>
                <a:lnTo>
                  <a:pt x="318" y="2050"/>
                </a:lnTo>
                <a:lnTo>
                  <a:pt x="318" y="2054"/>
                </a:lnTo>
                <a:lnTo>
                  <a:pt x="318" y="2058"/>
                </a:lnTo>
                <a:cubicBezTo>
                  <a:pt x="315" y="2142"/>
                  <a:pt x="407" y="2224"/>
                  <a:pt x="481" y="2222"/>
                </a:cubicBezTo>
                <a:lnTo>
                  <a:pt x="485" y="2222"/>
                </a:lnTo>
                <a:lnTo>
                  <a:pt x="490" y="2222"/>
                </a:lnTo>
                <a:lnTo>
                  <a:pt x="1101" y="2222"/>
                </a:lnTo>
                <a:lnTo>
                  <a:pt x="1101" y="2225"/>
                </a:lnTo>
                <a:cubicBezTo>
                  <a:pt x="1102" y="2225"/>
                  <a:pt x="1126" y="2223"/>
                  <a:pt x="1126" y="2224"/>
                </a:cubicBezTo>
                <a:cubicBezTo>
                  <a:pt x="1181" y="2221"/>
                  <a:pt x="1245" y="2256"/>
                  <a:pt x="1269" y="2288"/>
                </a:cubicBezTo>
                <a:lnTo>
                  <a:pt x="1269" y="2288"/>
                </a:lnTo>
                <a:lnTo>
                  <a:pt x="1648" y="2667"/>
                </a:lnTo>
                <a:lnTo>
                  <a:pt x="2073" y="2242"/>
                </a:lnTo>
                <a:lnTo>
                  <a:pt x="2079" y="2247"/>
                </a:lnTo>
                <a:cubicBezTo>
                  <a:pt x="2104" y="2231"/>
                  <a:pt x="2145" y="2223"/>
                  <a:pt x="2172" y="2224"/>
                </a:cubicBezTo>
                <a:cubicBezTo>
                  <a:pt x="2181" y="2224"/>
                  <a:pt x="2198" y="2226"/>
                  <a:pt x="2198" y="2226"/>
                </a:cubicBezTo>
                <a:close/>
                <a:moveTo>
                  <a:pt x="1192" y="707"/>
                </a:moveTo>
                <a:lnTo>
                  <a:pt x="2114" y="707"/>
                </a:lnTo>
                <a:lnTo>
                  <a:pt x="2114" y="707"/>
                </a:lnTo>
                <a:lnTo>
                  <a:pt x="2119" y="707"/>
                </a:lnTo>
                <a:lnTo>
                  <a:pt x="2124" y="707"/>
                </a:lnTo>
                <a:cubicBezTo>
                  <a:pt x="2229" y="704"/>
                  <a:pt x="2313" y="810"/>
                  <a:pt x="2310" y="894"/>
                </a:cubicBezTo>
                <a:lnTo>
                  <a:pt x="2310" y="899"/>
                </a:lnTo>
                <a:lnTo>
                  <a:pt x="2310" y="904"/>
                </a:lnTo>
                <a:cubicBezTo>
                  <a:pt x="2313" y="1009"/>
                  <a:pt x="2208" y="1093"/>
                  <a:pt x="2124" y="1090"/>
                </a:cubicBezTo>
                <a:lnTo>
                  <a:pt x="2119" y="1090"/>
                </a:lnTo>
                <a:lnTo>
                  <a:pt x="2114" y="1090"/>
                </a:lnTo>
                <a:lnTo>
                  <a:pt x="2114" y="1090"/>
                </a:lnTo>
                <a:lnTo>
                  <a:pt x="1192" y="1090"/>
                </a:lnTo>
                <a:lnTo>
                  <a:pt x="1192" y="1090"/>
                </a:lnTo>
                <a:lnTo>
                  <a:pt x="1190" y="1090"/>
                </a:lnTo>
                <a:lnTo>
                  <a:pt x="1185" y="1090"/>
                </a:lnTo>
                <a:lnTo>
                  <a:pt x="1180" y="1090"/>
                </a:lnTo>
                <a:lnTo>
                  <a:pt x="1175" y="1090"/>
                </a:lnTo>
                <a:cubicBezTo>
                  <a:pt x="1070" y="1093"/>
                  <a:pt x="987" y="988"/>
                  <a:pt x="989" y="903"/>
                </a:cubicBezTo>
                <a:lnTo>
                  <a:pt x="989" y="899"/>
                </a:lnTo>
                <a:lnTo>
                  <a:pt x="989" y="894"/>
                </a:lnTo>
                <a:cubicBezTo>
                  <a:pt x="986" y="789"/>
                  <a:pt x="1092" y="705"/>
                  <a:pt x="1176" y="707"/>
                </a:cubicBezTo>
                <a:lnTo>
                  <a:pt x="1180" y="707"/>
                </a:lnTo>
                <a:lnTo>
                  <a:pt x="1185" y="707"/>
                </a:lnTo>
                <a:lnTo>
                  <a:pt x="1190" y="708"/>
                </a:lnTo>
                <a:lnTo>
                  <a:pt x="1192" y="708"/>
                </a:lnTo>
                <a:lnTo>
                  <a:pt x="1192" y="707"/>
                </a:lnTo>
                <a:close/>
                <a:moveTo>
                  <a:pt x="1188" y="1392"/>
                </a:moveTo>
                <a:lnTo>
                  <a:pt x="2110" y="1392"/>
                </a:lnTo>
                <a:lnTo>
                  <a:pt x="2110" y="1392"/>
                </a:lnTo>
                <a:lnTo>
                  <a:pt x="2115" y="1392"/>
                </a:lnTo>
                <a:lnTo>
                  <a:pt x="2120" y="1392"/>
                </a:lnTo>
                <a:cubicBezTo>
                  <a:pt x="2225" y="1389"/>
                  <a:pt x="2309" y="1495"/>
                  <a:pt x="2306" y="1579"/>
                </a:cubicBezTo>
                <a:lnTo>
                  <a:pt x="2306" y="1584"/>
                </a:lnTo>
                <a:lnTo>
                  <a:pt x="2306" y="1589"/>
                </a:lnTo>
                <a:cubicBezTo>
                  <a:pt x="2309" y="1694"/>
                  <a:pt x="2204" y="1778"/>
                  <a:pt x="2120" y="1775"/>
                </a:cubicBezTo>
                <a:lnTo>
                  <a:pt x="2115" y="1775"/>
                </a:lnTo>
                <a:lnTo>
                  <a:pt x="2110" y="1775"/>
                </a:lnTo>
                <a:lnTo>
                  <a:pt x="2110" y="1775"/>
                </a:lnTo>
                <a:lnTo>
                  <a:pt x="1188" y="1775"/>
                </a:lnTo>
                <a:lnTo>
                  <a:pt x="1188" y="1775"/>
                </a:lnTo>
                <a:lnTo>
                  <a:pt x="1186" y="1775"/>
                </a:lnTo>
                <a:lnTo>
                  <a:pt x="1181" y="1775"/>
                </a:lnTo>
                <a:lnTo>
                  <a:pt x="1176" y="1775"/>
                </a:lnTo>
                <a:lnTo>
                  <a:pt x="1171" y="1775"/>
                </a:lnTo>
                <a:cubicBezTo>
                  <a:pt x="1066" y="1778"/>
                  <a:pt x="983" y="1673"/>
                  <a:pt x="985" y="1588"/>
                </a:cubicBezTo>
                <a:lnTo>
                  <a:pt x="985" y="1584"/>
                </a:lnTo>
                <a:lnTo>
                  <a:pt x="985" y="1579"/>
                </a:lnTo>
                <a:cubicBezTo>
                  <a:pt x="982" y="1474"/>
                  <a:pt x="1088" y="1390"/>
                  <a:pt x="1172" y="1392"/>
                </a:cubicBezTo>
                <a:lnTo>
                  <a:pt x="1176" y="1392"/>
                </a:lnTo>
                <a:lnTo>
                  <a:pt x="1181" y="1392"/>
                </a:lnTo>
                <a:lnTo>
                  <a:pt x="1186" y="1393"/>
                </a:lnTo>
                <a:lnTo>
                  <a:pt x="1188" y="1393"/>
                </a:lnTo>
                <a:lnTo>
                  <a:pt x="1188" y="1392"/>
                </a:lnTo>
                <a:close/>
              </a:path>
            </a:pathLst>
          </a:cu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latin typeface="+mj-ea"/>
              <a:ea typeface="+mj-ea"/>
            </a:endParaRPr>
          </a:p>
        </p:txBody>
      </p:sp>
      <p:sp>
        <p:nvSpPr>
          <p:cNvPr id="71" name="任意多边形 70"/>
          <p:cNvSpPr/>
          <p:nvPr/>
        </p:nvSpPr>
        <p:spPr>
          <a:xfrm>
            <a:off x="2890838" y="4109085"/>
            <a:ext cx="377825" cy="383540"/>
          </a:xfrm>
          <a:custGeom>
            <a:avLst/>
            <a:gdLst>
              <a:gd name="adj" fmla="val 16667"/>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5523" h="5585">
                <a:moveTo>
                  <a:pt x="1" y="921"/>
                </a:moveTo>
                <a:lnTo>
                  <a:pt x="0" y="896"/>
                </a:lnTo>
                <a:lnTo>
                  <a:pt x="0" y="872"/>
                </a:lnTo>
                <a:cubicBezTo>
                  <a:pt x="-11" y="378"/>
                  <a:pt x="526" y="-11"/>
                  <a:pt x="880" y="0"/>
                </a:cubicBezTo>
                <a:lnTo>
                  <a:pt x="899" y="0"/>
                </a:lnTo>
                <a:lnTo>
                  <a:pt x="921" y="1"/>
                </a:lnTo>
                <a:lnTo>
                  <a:pt x="3035" y="1"/>
                </a:lnTo>
                <a:lnTo>
                  <a:pt x="3035" y="660"/>
                </a:lnTo>
                <a:lnTo>
                  <a:pt x="1063" y="660"/>
                </a:lnTo>
                <a:lnTo>
                  <a:pt x="1053" y="660"/>
                </a:lnTo>
                <a:lnTo>
                  <a:pt x="1043" y="660"/>
                </a:lnTo>
                <a:cubicBezTo>
                  <a:pt x="844" y="654"/>
                  <a:pt x="648" y="873"/>
                  <a:pt x="654" y="1049"/>
                </a:cubicBezTo>
                <a:lnTo>
                  <a:pt x="654" y="1058"/>
                </a:lnTo>
                <a:lnTo>
                  <a:pt x="654" y="1069"/>
                </a:lnTo>
                <a:lnTo>
                  <a:pt x="654" y="4515"/>
                </a:lnTo>
                <a:lnTo>
                  <a:pt x="654" y="4525"/>
                </a:lnTo>
                <a:lnTo>
                  <a:pt x="654" y="4535"/>
                </a:lnTo>
                <a:cubicBezTo>
                  <a:pt x="647" y="4734"/>
                  <a:pt x="867" y="4931"/>
                  <a:pt x="1042" y="4925"/>
                </a:cubicBezTo>
                <a:lnTo>
                  <a:pt x="1052" y="4925"/>
                </a:lnTo>
                <a:lnTo>
                  <a:pt x="1063" y="4924"/>
                </a:lnTo>
                <a:lnTo>
                  <a:pt x="4460" y="4924"/>
                </a:lnTo>
                <a:lnTo>
                  <a:pt x="4470" y="4924"/>
                </a:lnTo>
                <a:lnTo>
                  <a:pt x="4480" y="4925"/>
                </a:lnTo>
                <a:cubicBezTo>
                  <a:pt x="4679" y="4931"/>
                  <a:pt x="4875" y="4711"/>
                  <a:pt x="4869" y="4536"/>
                </a:cubicBezTo>
                <a:lnTo>
                  <a:pt x="4869" y="4526"/>
                </a:lnTo>
                <a:lnTo>
                  <a:pt x="4869" y="4515"/>
                </a:lnTo>
                <a:lnTo>
                  <a:pt x="4869" y="2423"/>
                </a:lnTo>
                <a:lnTo>
                  <a:pt x="5522" y="2423"/>
                </a:lnTo>
                <a:lnTo>
                  <a:pt x="5522" y="4664"/>
                </a:lnTo>
                <a:lnTo>
                  <a:pt x="5523" y="4688"/>
                </a:lnTo>
                <a:lnTo>
                  <a:pt x="5523" y="4712"/>
                </a:lnTo>
                <a:cubicBezTo>
                  <a:pt x="5534" y="5207"/>
                  <a:pt x="4997" y="5596"/>
                  <a:pt x="4643" y="5585"/>
                </a:cubicBezTo>
                <a:lnTo>
                  <a:pt x="4624" y="5584"/>
                </a:lnTo>
                <a:lnTo>
                  <a:pt x="4602" y="5584"/>
                </a:lnTo>
                <a:lnTo>
                  <a:pt x="921" y="5584"/>
                </a:lnTo>
                <a:lnTo>
                  <a:pt x="896" y="5585"/>
                </a:lnTo>
                <a:lnTo>
                  <a:pt x="872" y="5585"/>
                </a:lnTo>
                <a:cubicBezTo>
                  <a:pt x="378" y="5596"/>
                  <a:pt x="-11" y="5059"/>
                  <a:pt x="0" y="4705"/>
                </a:cubicBezTo>
                <a:lnTo>
                  <a:pt x="0" y="4686"/>
                </a:lnTo>
                <a:lnTo>
                  <a:pt x="1" y="4664"/>
                </a:lnTo>
                <a:lnTo>
                  <a:pt x="1" y="921"/>
                </a:lnTo>
                <a:close/>
                <a:moveTo>
                  <a:pt x="2404" y="2822"/>
                </a:moveTo>
                <a:lnTo>
                  <a:pt x="2404" y="3113"/>
                </a:lnTo>
                <a:lnTo>
                  <a:pt x="2708" y="3113"/>
                </a:lnTo>
                <a:lnTo>
                  <a:pt x="4747" y="1073"/>
                </a:lnTo>
                <a:lnTo>
                  <a:pt x="4450" y="776"/>
                </a:lnTo>
                <a:lnTo>
                  <a:pt x="2404" y="2822"/>
                </a:lnTo>
                <a:close/>
                <a:moveTo>
                  <a:pt x="2949" y="3719"/>
                </a:moveTo>
                <a:lnTo>
                  <a:pt x="2949" y="3727"/>
                </a:lnTo>
                <a:lnTo>
                  <a:pt x="1799" y="3727"/>
                </a:lnTo>
                <a:lnTo>
                  <a:pt x="1799" y="2698"/>
                </a:lnTo>
                <a:lnTo>
                  <a:pt x="1799" y="2698"/>
                </a:lnTo>
                <a:lnTo>
                  <a:pt x="1799" y="2698"/>
                </a:lnTo>
                <a:cubicBezTo>
                  <a:pt x="1799" y="2699"/>
                  <a:pt x="1797" y="2663"/>
                  <a:pt x="1797" y="2656"/>
                </a:cubicBezTo>
                <a:lnTo>
                  <a:pt x="1797" y="2655"/>
                </a:lnTo>
                <a:lnTo>
                  <a:pt x="1797" y="2655"/>
                </a:lnTo>
                <a:lnTo>
                  <a:pt x="1797" y="2655"/>
                </a:lnTo>
                <a:lnTo>
                  <a:pt x="1797" y="2654"/>
                </a:lnTo>
                <a:lnTo>
                  <a:pt x="1797" y="2654"/>
                </a:lnTo>
                <a:lnTo>
                  <a:pt x="1797" y="2654"/>
                </a:lnTo>
                <a:lnTo>
                  <a:pt x="1797" y="2654"/>
                </a:lnTo>
                <a:lnTo>
                  <a:pt x="1797" y="2654"/>
                </a:lnTo>
                <a:lnTo>
                  <a:pt x="1797" y="2654"/>
                </a:lnTo>
                <a:lnTo>
                  <a:pt x="1798" y="2643"/>
                </a:lnTo>
                <a:lnTo>
                  <a:pt x="1798" y="2633"/>
                </a:lnTo>
                <a:lnTo>
                  <a:pt x="1799" y="2622"/>
                </a:lnTo>
                <a:lnTo>
                  <a:pt x="1799" y="2619"/>
                </a:lnTo>
                <a:lnTo>
                  <a:pt x="1799" y="2568"/>
                </a:lnTo>
                <a:lnTo>
                  <a:pt x="1807" y="2568"/>
                </a:lnTo>
                <a:cubicBezTo>
                  <a:pt x="1817" y="2489"/>
                  <a:pt x="1880" y="2387"/>
                  <a:pt x="1922" y="2352"/>
                </a:cubicBezTo>
                <a:lnTo>
                  <a:pt x="4149" y="125"/>
                </a:lnTo>
                <a:cubicBezTo>
                  <a:pt x="4222" y="37"/>
                  <a:pt x="4365" y="-2"/>
                  <a:pt x="4444" y="0"/>
                </a:cubicBezTo>
                <a:lnTo>
                  <a:pt x="4449" y="0"/>
                </a:lnTo>
                <a:lnTo>
                  <a:pt x="4453" y="0"/>
                </a:lnTo>
                <a:lnTo>
                  <a:pt x="4458" y="0"/>
                </a:lnTo>
                <a:lnTo>
                  <a:pt x="4464" y="0"/>
                </a:lnTo>
                <a:cubicBezTo>
                  <a:pt x="4574" y="-2"/>
                  <a:pt x="4705" y="66"/>
                  <a:pt x="4755" y="125"/>
                </a:cubicBezTo>
                <a:lnTo>
                  <a:pt x="5399" y="769"/>
                </a:lnTo>
                <a:cubicBezTo>
                  <a:pt x="5486" y="842"/>
                  <a:pt x="5525" y="984"/>
                  <a:pt x="5523" y="1063"/>
                </a:cubicBezTo>
                <a:lnTo>
                  <a:pt x="5523" y="1068"/>
                </a:lnTo>
                <a:lnTo>
                  <a:pt x="5523" y="1072"/>
                </a:lnTo>
                <a:lnTo>
                  <a:pt x="5523" y="1077"/>
                </a:lnTo>
                <a:lnTo>
                  <a:pt x="5523" y="1083"/>
                </a:lnTo>
                <a:cubicBezTo>
                  <a:pt x="5525" y="1193"/>
                  <a:pt x="5457" y="1324"/>
                  <a:pt x="5398" y="1374"/>
                </a:cubicBezTo>
                <a:lnTo>
                  <a:pt x="3171" y="3602"/>
                </a:lnTo>
                <a:cubicBezTo>
                  <a:pt x="3117" y="3670"/>
                  <a:pt x="2992" y="3715"/>
                  <a:pt x="2949" y="3719"/>
                </a:cubicBezTo>
                <a:close/>
              </a:path>
            </a:pathLst>
          </a:cu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latin typeface="+mj-ea"/>
              <a:ea typeface="+mj-ea"/>
            </a:endParaRPr>
          </a:p>
        </p:txBody>
      </p:sp>
      <p:sp>
        <p:nvSpPr>
          <p:cNvPr id="59" name="任意多边形 58"/>
          <p:cNvSpPr/>
          <p:nvPr/>
        </p:nvSpPr>
        <p:spPr>
          <a:xfrm>
            <a:off x="9330055" y="4161155"/>
            <a:ext cx="372745" cy="459740"/>
          </a:xfrm>
          <a:custGeom>
            <a:avLst/>
            <a:gdLst>
              <a:gd name="adj" fmla="val 16667"/>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3696" h="4550">
                <a:moveTo>
                  <a:pt x="0" y="616"/>
                </a:moveTo>
                <a:lnTo>
                  <a:pt x="0" y="600"/>
                </a:lnTo>
                <a:cubicBezTo>
                  <a:pt x="-10" y="262"/>
                  <a:pt x="331" y="-8"/>
                  <a:pt x="601" y="0"/>
                </a:cubicBezTo>
                <a:lnTo>
                  <a:pt x="616" y="0"/>
                </a:lnTo>
                <a:lnTo>
                  <a:pt x="1010" y="0"/>
                </a:lnTo>
                <a:lnTo>
                  <a:pt x="1014" y="0"/>
                </a:lnTo>
                <a:lnTo>
                  <a:pt x="1019" y="0"/>
                </a:lnTo>
                <a:lnTo>
                  <a:pt x="2677" y="0"/>
                </a:lnTo>
                <a:lnTo>
                  <a:pt x="2683" y="0"/>
                </a:lnTo>
                <a:lnTo>
                  <a:pt x="2689" y="0"/>
                </a:lnTo>
                <a:lnTo>
                  <a:pt x="2689" y="0"/>
                </a:lnTo>
                <a:lnTo>
                  <a:pt x="3080" y="0"/>
                </a:lnTo>
                <a:lnTo>
                  <a:pt x="3096" y="0"/>
                </a:lnTo>
                <a:cubicBezTo>
                  <a:pt x="3434" y="-10"/>
                  <a:pt x="3704" y="331"/>
                  <a:pt x="3696" y="601"/>
                </a:cubicBezTo>
                <a:lnTo>
                  <a:pt x="3696" y="616"/>
                </a:lnTo>
                <a:lnTo>
                  <a:pt x="3696" y="3934"/>
                </a:lnTo>
                <a:lnTo>
                  <a:pt x="3696" y="3950"/>
                </a:lnTo>
                <a:cubicBezTo>
                  <a:pt x="3706" y="4288"/>
                  <a:pt x="3365" y="4558"/>
                  <a:pt x="3095" y="4550"/>
                </a:cubicBezTo>
                <a:lnTo>
                  <a:pt x="3080" y="4550"/>
                </a:lnTo>
                <a:lnTo>
                  <a:pt x="616" y="4550"/>
                </a:lnTo>
                <a:lnTo>
                  <a:pt x="600" y="4550"/>
                </a:lnTo>
                <a:cubicBezTo>
                  <a:pt x="262" y="4560"/>
                  <a:pt x="-8" y="4219"/>
                  <a:pt x="0" y="3949"/>
                </a:cubicBezTo>
                <a:lnTo>
                  <a:pt x="0" y="3934"/>
                </a:lnTo>
                <a:lnTo>
                  <a:pt x="0" y="616"/>
                </a:lnTo>
                <a:close/>
                <a:moveTo>
                  <a:pt x="405" y="413"/>
                </a:moveTo>
                <a:lnTo>
                  <a:pt x="810" y="413"/>
                </a:lnTo>
                <a:lnTo>
                  <a:pt x="810" y="1043"/>
                </a:lnTo>
                <a:lnTo>
                  <a:pt x="810" y="1048"/>
                </a:lnTo>
                <a:cubicBezTo>
                  <a:pt x="807" y="1152"/>
                  <a:pt x="911" y="1256"/>
                  <a:pt x="1013" y="1252"/>
                </a:cubicBezTo>
                <a:lnTo>
                  <a:pt x="1019" y="1252"/>
                </a:lnTo>
                <a:lnTo>
                  <a:pt x="2677" y="1252"/>
                </a:lnTo>
                <a:lnTo>
                  <a:pt x="2682" y="1252"/>
                </a:lnTo>
                <a:cubicBezTo>
                  <a:pt x="2786" y="1256"/>
                  <a:pt x="2890" y="1151"/>
                  <a:pt x="2886" y="1049"/>
                </a:cubicBezTo>
                <a:lnTo>
                  <a:pt x="2886" y="1043"/>
                </a:lnTo>
                <a:lnTo>
                  <a:pt x="2886" y="413"/>
                </a:lnTo>
                <a:lnTo>
                  <a:pt x="3291" y="413"/>
                </a:lnTo>
                <a:lnTo>
                  <a:pt x="3291" y="4137"/>
                </a:lnTo>
                <a:lnTo>
                  <a:pt x="405" y="4137"/>
                </a:lnTo>
                <a:lnTo>
                  <a:pt x="405" y="413"/>
                </a:lnTo>
                <a:close/>
                <a:moveTo>
                  <a:pt x="1149" y="413"/>
                </a:moveTo>
                <a:lnTo>
                  <a:pt x="2548" y="413"/>
                </a:lnTo>
                <a:lnTo>
                  <a:pt x="2548" y="979"/>
                </a:lnTo>
                <a:lnTo>
                  <a:pt x="1149" y="979"/>
                </a:lnTo>
                <a:lnTo>
                  <a:pt x="1149" y="413"/>
                </a:lnTo>
                <a:close/>
                <a:moveTo>
                  <a:pt x="876" y="1750"/>
                </a:moveTo>
                <a:lnTo>
                  <a:pt x="2887" y="1750"/>
                </a:lnTo>
                <a:lnTo>
                  <a:pt x="2887" y="1752"/>
                </a:lnTo>
                <a:cubicBezTo>
                  <a:pt x="2977" y="1760"/>
                  <a:pt x="3055" y="1854"/>
                  <a:pt x="3051" y="1942"/>
                </a:cubicBezTo>
                <a:cubicBezTo>
                  <a:pt x="3056" y="2040"/>
                  <a:pt x="2967" y="2123"/>
                  <a:pt x="2887" y="2131"/>
                </a:cubicBezTo>
                <a:lnTo>
                  <a:pt x="2887" y="2133"/>
                </a:lnTo>
                <a:lnTo>
                  <a:pt x="876" y="2133"/>
                </a:lnTo>
                <a:lnTo>
                  <a:pt x="876" y="2133"/>
                </a:lnTo>
                <a:lnTo>
                  <a:pt x="874" y="2133"/>
                </a:lnTo>
                <a:lnTo>
                  <a:pt x="869" y="2133"/>
                </a:lnTo>
                <a:lnTo>
                  <a:pt x="864" y="2133"/>
                </a:lnTo>
                <a:cubicBezTo>
                  <a:pt x="757" y="2137"/>
                  <a:pt x="671" y="2038"/>
                  <a:pt x="673" y="1942"/>
                </a:cubicBezTo>
                <a:cubicBezTo>
                  <a:pt x="670" y="1834"/>
                  <a:pt x="768" y="1748"/>
                  <a:pt x="864" y="1750"/>
                </a:cubicBezTo>
                <a:lnTo>
                  <a:pt x="869" y="1750"/>
                </a:lnTo>
                <a:lnTo>
                  <a:pt x="874" y="1751"/>
                </a:lnTo>
                <a:lnTo>
                  <a:pt x="876" y="1751"/>
                </a:lnTo>
                <a:lnTo>
                  <a:pt x="876" y="1750"/>
                </a:lnTo>
                <a:close/>
                <a:moveTo>
                  <a:pt x="876" y="2384"/>
                </a:moveTo>
                <a:lnTo>
                  <a:pt x="2887" y="2384"/>
                </a:lnTo>
                <a:lnTo>
                  <a:pt x="2887" y="2386"/>
                </a:lnTo>
                <a:cubicBezTo>
                  <a:pt x="2977" y="2394"/>
                  <a:pt x="3055" y="2488"/>
                  <a:pt x="3051" y="2576"/>
                </a:cubicBezTo>
                <a:cubicBezTo>
                  <a:pt x="3056" y="2674"/>
                  <a:pt x="2967" y="2757"/>
                  <a:pt x="2887" y="2765"/>
                </a:cubicBezTo>
                <a:lnTo>
                  <a:pt x="2887" y="2767"/>
                </a:lnTo>
                <a:lnTo>
                  <a:pt x="876" y="2767"/>
                </a:lnTo>
                <a:lnTo>
                  <a:pt x="876" y="2767"/>
                </a:lnTo>
                <a:lnTo>
                  <a:pt x="874" y="2767"/>
                </a:lnTo>
                <a:lnTo>
                  <a:pt x="869" y="2767"/>
                </a:lnTo>
                <a:lnTo>
                  <a:pt x="864" y="2767"/>
                </a:lnTo>
                <a:cubicBezTo>
                  <a:pt x="757" y="2771"/>
                  <a:pt x="671" y="2672"/>
                  <a:pt x="673" y="2576"/>
                </a:cubicBezTo>
                <a:cubicBezTo>
                  <a:pt x="670" y="2468"/>
                  <a:pt x="768" y="2382"/>
                  <a:pt x="864" y="2384"/>
                </a:cubicBezTo>
                <a:lnTo>
                  <a:pt x="869" y="2384"/>
                </a:lnTo>
                <a:lnTo>
                  <a:pt x="874" y="2385"/>
                </a:lnTo>
                <a:lnTo>
                  <a:pt x="876" y="2385"/>
                </a:lnTo>
                <a:lnTo>
                  <a:pt x="876" y="2384"/>
                </a:lnTo>
                <a:close/>
                <a:moveTo>
                  <a:pt x="877" y="3055"/>
                </a:moveTo>
                <a:lnTo>
                  <a:pt x="2039" y="3055"/>
                </a:lnTo>
                <a:lnTo>
                  <a:pt x="2039" y="3056"/>
                </a:lnTo>
                <a:lnTo>
                  <a:pt x="2043" y="3056"/>
                </a:lnTo>
                <a:lnTo>
                  <a:pt x="2048" y="3055"/>
                </a:lnTo>
                <a:lnTo>
                  <a:pt x="2053" y="3055"/>
                </a:lnTo>
                <a:lnTo>
                  <a:pt x="2058" y="3055"/>
                </a:lnTo>
                <a:cubicBezTo>
                  <a:pt x="2163" y="3052"/>
                  <a:pt x="2247" y="3158"/>
                  <a:pt x="2244" y="3242"/>
                </a:cubicBezTo>
                <a:lnTo>
                  <a:pt x="2244" y="3247"/>
                </a:lnTo>
                <a:lnTo>
                  <a:pt x="2244" y="3252"/>
                </a:lnTo>
                <a:cubicBezTo>
                  <a:pt x="2247" y="3357"/>
                  <a:pt x="2142" y="3441"/>
                  <a:pt x="2058" y="3438"/>
                </a:cubicBezTo>
                <a:lnTo>
                  <a:pt x="2053" y="3438"/>
                </a:lnTo>
                <a:lnTo>
                  <a:pt x="2048" y="3438"/>
                </a:lnTo>
                <a:lnTo>
                  <a:pt x="2043" y="3438"/>
                </a:lnTo>
                <a:lnTo>
                  <a:pt x="2039" y="3438"/>
                </a:lnTo>
                <a:lnTo>
                  <a:pt x="2039" y="3438"/>
                </a:lnTo>
                <a:lnTo>
                  <a:pt x="877" y="3438"/>
                </a:lnTo>
                <a:lnTo>
                  <a:pt x="877" y="3438"/>
                </a:lnTo>
                <a:lnTo>
                  <a:pt x="875" y="3438"/>
                </a:lnTo>
                <a:lnTo>
                  <a:pt x="870" y="3438"/>
                </a:lnTo>
                <a:lnTo>
                  <a:pt x="865" y="3438"/>
                </a:lnTo>
                <a:lnTo>
                  <a:pt x="860" y="3438"/>
                </a:lnTo>
                <a:cubicBezTo>
                  <a:pt x="755" y="3441"/>
                  <a:pt x="672" y="3335"/>
                  <a:pt x="674" y="3251"/>
                </a:cubicBezTo>
                <a:lnTo>
                  <a:pt x="674" y="3247"/>
                </a:lnTo>
                <a:lnTo>
                  <a:pt x="674" y="3242"/>
                </a:lnTo>
                <a:cubicBezTo>
                  <a:pt x="671" y="3136"/>
                  <a:pt x="777" y="3053"/>
                  <a:pt x="861" y="3055"/>
                </a:cubicBezTo>
                <a:lnTo>
                  <a:pt x="865" y="3055"/>
                </a:lnTo>
                <a:lnTo>
                  <a:pt x="870" y="3055"/>
                </a:lnTo>
                <a:lnTo>
                  <a:pt x="875" y="3056"/>
                </a:lnTo>
                <a:lnTo>
                  <a:pt x="877" y="3056"/>
                </a:lnTo>
                <a:lnTo>
                  <a:pt x="877" y="3055"/>
                </a:lnTo>
                <a:close/>
              </a:path>
            </a:pathLst>
          </a:cu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latin typeface="+mj-ea"/>
              <a:ea typeface="+mj-ea"/>
            </a:endParaRPr>
          </a:p>
        </p:txBody>
      </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0" y="247650"/>
            <a:ext cx="12191365" cy="521970"/>
          </a:xfrm>
          <a:prstGeom prst="rect">
            <a:avLst/>
          </a:prstGeom>
          <a:noFill/>
        </p:spPr>
        <p:txBody>
          <a:bodyPr wrap="square" rtlCol="0">
            <a:spAutoFit/>
          </a:bodyPr>
          <a:p>
            <a:pPr algn="ctr"/>
            <a:r>
              <a:rPr lang="zh-CN" altLang="en-US" sz="2800" b="1">
                <a:solidFill>
                  <a:srgbClr val="01579B"/>
                </a:solidFill>
                <a:effectLst/>
                <a:latin typeface="+mj-ea"/>
                <a:ea typeface="+mj-ea"/>
                <a:sym typeface="+mn-ea"/>
              </a:rPr>
              <a:t>参加研究的相关费用</a:t>
            </a:r>
            <a:endParaRPr lang="zh-CN" altLang="en-US" sz="2800" b="1">
              <a:solidFill>
                <a:srgbClr val="01579B"/>
              </a:solidFill>
              <a:effectLst/>
              <a:latin typeface="+mj-ea"/>
              <a:ea typeface="+mj-ea"/>
              <a:sym typeface="+mn-ea"/>
            </a:endParaRPr>
          </a:p>
        </p:txBody>
      </p:sp>
      <p:grpSp>
        <p:nvGrpSpPr>
          <p:cNvPr id="4" name="组合 3"/>
          <p:cNvGrpSpPr/>
          <p:nvPr/>
        </p:nvGrpSpPr>
        <p:grpSpPr>
          <a:xfrm rot="16200000">
            <a:off x="5946140" y="-1735455"/>
            <a:ext cx="326390" cy="4528185"/>
            <a:chOff x="9903" y="-30607"/>
            <a:chExt cx="5850" cy="39706"/>
          </a:xfrm>
        </p:grpSpPr>
        <p:sp>
          <p:nvSpPr>
            <p:cNvPr id="16" name="等腰三角形 15"/>
            <p:cNvSpPr/>
            <p:nvPr/>
          </p:nvSpPr>
          <p:spPr>
            <a:xfrm>
              <a:off x="9906" y="-30607"/>
              <a:ext cx="5847" cy="5404"/>
            </a:xfrm>
            <a:prstGeom prst="triangle">
              <a:avLst/>
            </a:prstGeom>
            <a:solidFill>
              <a:srgbClr val="29B6F6">
                <a:alpha val="9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1" name="等腰三角形 20"/>
            <p:cNvSpPr/>
            <p:nvPr/>
          </p:nvSpPr>
          <p:spPr>
            <a:xfrm flipV="1">
              <a:off x="9903" y="3695"/>
              <a:ext cx="5847" cy="5404"/>
            </a:xfrm>
            <a:prstGeom prst="triangl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6" name="任意多边形 5"/>
          <p:cNvSpPr/>
          <p:nvPr/>
        </p:nvSpPr>
        <p:spPr>
          <a:xfrm>
            <a:off x="1352550" y="1851025"/>
            <a:ext cx="1987200" cy="3213735"/>
          </a:xfrm>
          <a:custGeom>
            <a:avLst/>
            <a:gdLst>
              <a:gd name="adj1" fmla="val 16667"/>
              <a:gd name="adj2" fmla="val 0"/>
              <a:gd name="a1" fmla="pin 0 adj1 50000"/>
              <a:gd name="a2" fmla="pin 0 adj2 50000"/>
              <a:gd name="tx1" fmla="*/ ss a1 100000"/>
              <a:gd name="tx2" fmla="+- r 0 tx1"/>
              <a:gd name="bx1" fmla="*/ ss a2 100000"/>
              <a:gd name="bx2" fmla="+- r 0 bx1"/>
              <a:gd name="by1" fmla="+- b 0 bx1"/>
              <a:gd name="d" fmla="+- tx1 0 bx1"/>
              <a:gd name="tdx" fmla="*/ tx1 29289 100000"/>
              <a:gd name="bdx" fmla="*/ bx1 29289 100000"/>
              <a:gd name="il" fmla="?: d tdx bdx"/>
              <a:gd name="ir" fmla="+- r 0 il"/>
              <a:gd name="ib" fmla="+- b 0 bdx"/>
            </a:gdLst>
            <a:ahLst/>
            <a:cxnLst>
              <a:cxn ang="0">
                <a:pos x="r" y="vc"/>
              </a:cxn>
              <a:cxn ang="cd4">
                <a:pos x="hc" y="b"/>
              </a:cxn>
              <a:cxn ang="cd2">
                <a:pos x="l" y="vc"/>
              </a:cxn>
              <a:cxn ang="3">
                <a:pos x="hc" y="t"/>
              </a:cxn>
            </a:cxnLst>
            <a:rect l="l" t="t" r="r" b="b"/>
            <a:pathLst>
              <a:path w="3129" h="5061">
                <a:moveTo>
                  <a:pt x="522" y="0"/>
                </a:moveTo>
                <a:lnTo>
                  <a:pt x="2607" y="0"/>
                </a:lnTo>
                <a:cubicBezTo>
                  <a:pt x="2896" y="0"/>
                  <a:pt x="3129" y="233"/>
                  <a:pt x="3129" y="522"/>
                </a:cubicBezTo>
                <a:lnTo>
                  <a:pt x="3129" y="4410"/>
                </a:lnTo>
                <a:lnTo>
                  <a:pt x="3129" y="4410"/>
                </a:lnTo>
                <a:lnTo>
                  <a:pt x="1565" y="5061"/>
                </a:lnTo>
                <a:lnTo>
                  <a:pt x="0" y="4410"/>
                </a:lnTo>
                <a:lnTo>
                  <a:pt x="0" y="522"/>
                </a:lnTo>
                <a:cubicBezTo>
                  <a:pt x="0" y="233"/>
                  <a:pt x="233" y="0"/>
                  <a:pt x="522" y="0"/>
                </a:cubicBezTo>
                <a:close/>
              </a:path>
            </a:pathLst>
          </a:cu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latin typeface="+mj-ea"/>
              <a:ea typeface="+mj-ea"/>
            </a:endParaRPr>
          </a:p>
        </p:txBody>
      </p:sp>
      <p:sp>
        <p:nvSpPr>
          <p:cNvPr id="38" name="任意多边形 37"/>
          <p:cNvSpPr/>
          <p:nvPr/>
        </p:nvSpPr>
        <p:spPr>
          <a:xfrm>
            <a:off x="3781710" y="1851025"/>
            <a:ext cx="1986915" cy="3213735"/>
          </a:xfrm>
          <a:custGeom>
            <a:avLst/>
            <a:gdLst>
              <a:gd name="adj1" fmla="val 16667"/>
              <a:gd name="adj2" fmla="val 0"/>
              <a:gd name="a1" fmla="pin 0 adj1 50000"/>
              <a:gd name="a2" fmla="pin 0 adj2 50000"/>
              <a:gd name="tx1" fmla="*/ ss a1 100000"/>
              <a:gd name="tx2" fmla="+- r 0 tx1"/>
              <a:gd name="bx1" fmla="*/ ss a2 100000"/>
              <a:gd name="bx2" fmla="+- r 0 bx1"/>
              <a:gd name="by1" fmla="+- b 0 bx1"/>
              <a:gd name="d" fmla="+- tx1 0 bx1"/>
              <a:gd name="tdx" fmla="*/ tx1 29289 100000"/>
              <a:gd name="bdx" fmla="*/ bx1 29289 100000"/>
              <a:gd name="il" fmla="?: d tdx bdx"/>
              <a:gd name="ir" fmla="+- r 0 il"/>
              <a:gd name="ib" fmla="+- b 0 bdx"/>
            </a:gdLst>
            <a:ahLst/>
            <a:cxnLst>
              <a:cxn ang="0">
                <a:pos x="r" y="vc"/>
              </a:cxn>
              <a:cxn ang="cd4">
                <a:pos x="hc" y="b"/>
              </a:cxn>
              <a:cxn ang="cd2">
                <a:pos x="l" y="vc"/>
              </a:cxn>
              <a:cxn ang="3">
                <a:pos x="hc" y="t"/>
              </a:cxn>
            </a:cxnLst>
            <a:rect l="l" t="t" r="r" b="b"/>
            <a:pathLst>
              <a:path w="3129" h="5061">
                <a:moveTo>
                  <a:pt x="522" y="0"/>
                </a:moveTo>
                <a:lnTo>
                  <a:pt x="2607" y="0"/>
                </a:lnTo>
                <a:cubicBezTo>
                  <a:pt x="2896" y="0"/>
                  <a:pt x="3129" y="233"/>
                  <a:pt x="3129" y="522"/>
                </a:cubicBezTo>
                <a:lnTo>
                  <a:pt x="3129" y="4410"/>
                </a:lnTo>
                <a:lnTo>
                  <a:pt x="3129" y="4410"/>
                </a:lnTo>
                <a:lnTo>
                  <a:pt x="1565" y="5061"/>
                </a:lnTo>
                <a:lnTo>
                  <a:pt x="0" y="4410"/>
                </a:lnTo>
                <a:lnTo>
                  <a:pt x="0" y="522"/>
                </a:lnTo>
                <a:cubicBezTo>
                  <a:pt x="0" y="233"/>
                  <a:pt x="233" y="0"/>
                  <a:pt x="522" y="0"/>
                </a:cubicBezTo>
                <a:close/>
              </a:path>
            </a:pathLst>
          </a:cu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latin typeface="+mj-ea"/>
              <a:ea typeface="+mj-ea"/>
            </a:endParaRPr>
          </a:p>
        </p:txBody>
      </p:sp>
      <p:sp>
        <p:nvSpPr>
          <p:cNvPr id="7" name="任意多边形 6"/>
          <p:cNvSpPr/>
          <p:nvPr/>
        </p:nvSpPr>
        <p:spPr>
          <a:xfrm>
            <a:off x="6211220" y="1851025"/>
            <a:ext cx="1986915" cy="3213735"/>
          </a:xfrm>
          <a:custGeom>
            <a:avLst/>
            <a:gdLst>
              <a:gd name="adj1" fmla="val 16667"/>
              <a:gd name="adj2" fmla="val 0"/>
              <a:gd name="a1" fmla="pin 0 adj1 50000"/>
              <a:gd name="a2" fmla="pin 0 adj2 50000"/>
              <a:gd name="tx1" fmla="*/ ss a1 100000"/>
              <a:gd name="tx2" fmla="+- r 0 tx1"/>
              <a:gd name="bx1" fmla="*/ ss a2 100000"/>
              <a:gd name="bx2" fmla="+- r 0 bx1"/>
              <a:gd name="by1" fmla="+- b 0 bx1"/>
              <a:gd name="d" fmla="+- tx1 0 bx1"/>
              <a:gd name="tdx" fmla="*/ tx1 29289 100000"/>
              <a:gd name="bdx" fmla="*/ bx1 29289 100000"/>
              <a:gd name="il" fmla="?: d tdx bdx"/>
              <a:gd name="ir" fmla="+- r 0 il"/>
              <a:gd name="ib" fmla="+- b 0 bdx"/>
            </a:gdLst>
            <a:ahLst/>
            <a:cxnLst>
              <a:cxn ang="0">
                <a:pos x="r" y="vc"/>
              </a:cxn>
              <a:cxn ang="cd4">
                <a:pos x="hc" y="b"/>
              </a:cxn>
              <a:cxn ang="cd2">
                <a:pos x="l" y="vc"/>
              </a:cxn>
              <a:cxn ang="3">
                <a:pos x="hc" y="t"/>
              </a:cxn>
            </a:cxnLst>
            <a:rect l="l" t="t" r="r" b="b"/>
            <a:pathLst>
              <a:path w="3129" h="5061">
                <a:moveTo>
                  <a:pt x="522" y="0"/>
                </a:moveTo>
                <a:lnTo>
                  <a:pt x="2607" y="0"/>
                </a:lnTo>
                <a:cubicBezTo>
                  <a:pt x="2896" y="0"/>
                  <a:pt x="3129" y="233"/>
                  <a:pt x="3129" y="522"/>
                </a:cubicBezTo>
                <a:lnTo>
                  <a:pt x="3129" y="4410"/>
                </a:lnTo>
                <a:lnTo>
                  <a:pt x="3129" y="4410"/>
                </a:lnTo>
                <a:lnTo>
                  <a:pt x="1565" y="5061"/>
                </a:lnTo>
                <a:lnTo>
                  <a:pt x="0" y="4410"/>
                </a:lnTo>
                <a:lnTo>
                  <a:pt x="0" y="522"/>
                </a:lnTo>
                <a:cubicBezTo>
                  <a:pt x="0" y="233"/>
                  <a:pt x="233" y="0"/>
                  <a:pt x="522" y="0"/>
                </a:cubicBezTo>
                <a:close/>
              </a:path>
            </a:pathLst>
          </a:cu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latin typeface="+mj-ea"/>
              <a:ea typeface="+mj-ea"/>
            </a:endParaRPr>
          </a:p>
        </p:txBody>
      </p:sp>
      <p:sp>
        <p:nvSpPr>
          <p:cNvPr id="40" name="任意多边形 39"/>
          <p:cNvSpPr/>
          <p:nvPr/>
        </p:nvSpPr>
        <p:spPr>
          <a:xfrm>
            <a:off x="8640730" y="1851025"/>
            <a:ext cx="1986915" cy="3213735"/>
          </a:xfrm>
          <a:custGeom>
            <a:avLst/>
            <a:gdLst>
              <a:gd name="adj1" fmla="val 16667"/>
              <a:gd name="adj2" fmla="val 0"/>
              <a:gd name="a1" fmla="pin 0 adj1 50000"/>
              <a:gd name="a2" fmla="pin 0 adj2 50000"/>
              <a:gd name="tx1" fmla="*/ ss a1 100000"/>
              <a:gd name="tx2" fmla="+- r 0 tx1"/>
              <a:gd name="bx1" fmla="*/ ss a2 100000"/>
              <a:gd name="bx2" fmla="+- r 0 bx1"/>
              <a:gd name="by1" fmla="+- b 0 bx1"/>
              <a:gd name="d" fmla="+- tx1 0 bx1"/>
              <a:gd name="tdx" fmla="*/ tx1 29289 100000"/>
              <a:gd name="bdx" fmla="*/ bx1 29289 100000"/>
              <a:gd name="il" fmla="?: d tdx bdx"/>
              <a:gd name="ir" fmla="+- r 0 il"/>
              <a:gd name="ib" fmla="+- b 0 bdx"/>
            </a:gdLst>
            <a:ahLst/>
            <a:cxnLst>
              <a:cxn ang="0">
                <a:pos x="r" y="vc"/>
              </a:cxn>
              <a:cxn ang="cd4">
                <a:pos x="hc" y="b"/>
              </a:cxn>
              <a:cxn ang="cd2">
                <a:pos x="l" y="vc"/>
              </a:cxn>
              <a:cxn ang="3">
                <a:pos x="hc" y="t"/>
              </a:cxn>
            </a:cxnLst>
            <a:rect l="l" t="t" r="r" b="b"/>
            <a:pathLst>
              <a:path w="3129" h="5061">
                <a:moveTo>
                  <a:pt x="522" y="0"/>
                </a:moveTo>
                <a:lnTo>
                  <a:pt x="2607" y="0"/>
                </a:lnTo>
                <a:cubicBezTo>
                  <a:pt x="2896" y="0"/>
                  <a:pt x="3129" y="233"/>
                  <a:pt x="3129" y="522"/>
                </a:cubicBezTo>
                <a:lnTo>
                  <a:pt x="3129" y="4410"/>
                </a:lnTo>
                <a:lnTo>
                  <a:pt x="3129" y="4410"/>
                </a:lnTo>
                <a:lnTo>
                  <a:pt x="1565" y="5061"/>
                </a:lnTo>
                <a:lnTo>
                  <a:pt x="0" y="4410"/>
                </a:lnTo>
                <a:lnTo>
                  <a:pt x="0" y="522"/>
                </a:lnTo>
                <a:cubicBezTo>
                  <a:pt x="0" y="233"/>
                  <a:pt x="233" y="0"/>
                  <a:pt x="522" y="0"/>
                </a:cubicBezTo>
                <a:close/>
              </a:path>
            </a:pathLst>
          </a:cu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latin typeface="+mj-ea"/>
              <a:ea typeface="+mj-ea"/>
            </a:endParaRPr>
          </a:p>
        </p:txBody>
      </p:sp>
      <p:sp>
        <p:nvSpPr>
          <p:cNvPr id="50" name="Rectangle 72"/>
          <p:cNvSpPr/>
          <p:nvPr/>
        </p:nvSpPr>
        <p:spPr>
          <a:xfrm>
            <a:off x="1028065" y="5264150"/>
            <a:ext cx="10135235" cy="1198880"/>
          </a:xfrm>
          <a:prstGeom prst="rect">
            <a:avLst/>
          </a:prstGeom>
        </p:spPr>
        <p:txBody>
          <a:bodyPr wrap="square" lIns="91440" tIns="45720" rIns="91440" bIns="45720">
            <a:spAutoFit/>
          </a:bodyPr>
          <a:p>
            <a:pPr fontAlgn="auto">
              <a:lnSpc>
                <a:spcPct val="150000"/>
              </a:lnSpc>
            </a:pPr>
            <a:r>
              <a:rPr lang="zh-CN" altLang="en-US" sz="1200" dirty="0">
                <a:solidFill>
                  <a:schemeClr val="tx1">
                    <a:lumMod val="50000"/>
                    <a:lumOff val="50000"/>
                  </a:schemeClr>
                </a:solidFill>
                <a:latin typeface="+mj-ea"/>
                <a:ea typeface="+mj-ea"/>
              </a:rPr>
              <a:t>单击此处添加文本单击此处添加文本单击此处添加文本</a:t>
            </a:r>
            <a:r>
              <a:rPr lang="zh-CN" altLang="en-US" sz="1200" dirty="0">
                <a:solidFill>
                  <a:schemeClr val="tx1">
                    <a:lumMod val="50000"/>
                    <a:lumOff val="50000"/>
                  </a:schemeClr>
                </a:solidFill>
                <a:latin typeface="+mj-ea"/>
                <a:ea typeface="+mj-ea"/>
                <a:sym typeface="+mn-ea"/>
              </a:rPr>
              <a:t>单击此处添加文本单击此处添加文本单击此处添加文本单击此处添加文本单击此处添加文本单击此处添加文本单击此处添加文本单击此处添加文本单击此处添加文本单击此处添加文本单击此处添加文本单击此处添加文本单击此处添加文本单击此处添加文本单击此处添加文本单击此处添加文本单击此处添加文本</a:t>
            </a:r>
            <a:endParaRPr lang="zh-CN" altLang="en-US" sz="1200" dirty="0">
              <a:solidFill>
                <a:schemeClr val="tx1">
                  <a:lumMod val="50000"/>
                  <a:lumOff val="50000"/>
                </a:schemeClr>
              </a:solidFill>
              <a:latin typeface="+mj-ea"/>
              <a:ea typeface="+mj-ea"/>
            </a:endParaRPr>
          </a:p>
          <a:p>
            <a:pPr fontAlgn="auto">
              <a:lnSpc>
                <a:spcPct val="150000"/>
              </a:lnSpc>
            </a:pPr>
            <a:endParaRPr lang="zh-CN" altLang="en-US" sz="1200" dirty="0">
              <a:solidFill>
                <a:schemeClr val="tx1">
                  <a:lumMod val="50000"/>
                  <a:lumOff val="50000"/>
                </a:schemeClr>
              </a:solidFill>
              <a:latin typeface="+mj-ea"/>
              <a:ea typeface="+mj-ea"/>
            </a:endParaRPr>
          </a:p>
        </p:txBody>
      </p:sp>
      <p:sp>
        <p:nvSpPr>
          <p:cNvPr id="52" name="椭圆 51"/>
          <p:cNvSpPr/>
          <p:nvPr/>
        </p:nvSpPr>
        <p:spPr>
          <a:xfrm>
            <a:off x="2025015" y="1539875"/>
            <a:ext cx="641350" cy="641350"/>
          </a:xfrm>
          <a:prstGeom prst="ellipse">
            <a:avLst/>
          </a:pr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mj-ea"/>
              <a:ea typeface="+mj-ea"/>
            </a:endParaRPr>
          </a:p>
        </p:txBody>
      </p:sp>
      <p:sp>
        <p:nvSpPr>
          <p:cNvPr id="53" name="文本框 52"/>
          <p:cNvSpPr txBox="1"/>
          <p:nvPr/>
        </p:nvSpPr>
        <p:spPr>
          <a:xfrm>
            <a:off x="2030730" y="1575435"/>
            <a:ext cx="516255" cy="553085"/>
          </a:xfrm>
          <a:prstGeom prst="rect">
            <a:avLst/>
          </a:prstGeom>
          <a:noFill/>
        </p:spPr>
        <p:txBody>
          <a:bodyPr wrap="none" rtlCol="0">
            <a:spAutoFit/>
          </a:bodyPr>
          <a:p>
            <a:r>
              <a:rPr lang="en-US" altLang="zh-CN" sz="3000">
                <a:solidFill>
                  <a:schemeClr val="bg1"/>
                </a:solidFill>
                <a:latin typeface="+mj-ea"/>
                <a:ea typeface="+mj-ea"/>
                <a:cs typeface="04b" panose="00000400000000000000" charset="0"/>
              </a:rPr>
              <a:t>01</a:t>
            </a:r>
            <a:endParaRPr lang="en-US" altLang="zh-CN" sz="3000">
              <a:solidFill>
                <a:schemeClr val="bg1"/>
              </a:solidFill>
              <a:latin typeface="+mj-ea"/>
              <a:ea typeface="+mj-ea"/>
              <a:cs typeface="04b" panose="00000400000000000000" charset="0"/>
            </a:endParaRPr>
          </a:p>
        </p:txBody>
      </p:sp>
      <p:sp>
        <p:nvSpPr>
          <p:cNvPr id="56" name="椭圆 55"/>
          <p:cNvSpPr/>
          <p:nvPr/>
        </p:nvSpPr>
        <p:spPr>
          <a:xfrm>
            <a:off x="4454525" y="1539875"/>
            <a:ext cx="641350" cy="641350"/>
          </a:xfrm>
          <a:prstGeom prst="ellipse">
            <a:avLst/>
          </a:pr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mj-ea"/>
              <a:ea typeface="+mj-ea"/>
            </a:endParaRPr>
          </a:p>
        </p:txBody>
      </p:sp>
      <p:sp>
        <p:nvSpPr>
          <p:cNvPr id="57" name="文本框 56"/>
          <p:cNvSpPr txBox="1"/>
          <p:nvPr/>
        </p:nvSpPr>
        <p:spPr>
          <a:xfrm>
            <a:off x="4460240" y="1575435"/>
            <a:ext cx="563880" cy="553085"/>
          </a:xfrm>
          <a:prstGeom prst="rect">
            <a:avLst/>
          </a:prstGeom>
          <a:noFill/>
        </p:spPr>
        <p:txBody>
          <a:bodyPr wrap="none" rtlCol="0">
            <a:spAutoFit/>
          </a:bodyPr>
          <a:p>
            <a:r>
              <a:rPr lang="en-US" altLang="zh-CN" sz="3000">
                <a:solidFill>
                  <a:schemeClr val="bg1"/>
                </a:solidFill>
                <a:latin typeface="+mj-ea"/>
                <a:ea typeface="+mj-ea"/>
                <a:cs typeface="04b" panose="00000400000000000000" charset="0"/>
              </a:rPr>
              <a:t>02</a:t>
            </a:r>
            <a:endParaRPr lang="en-US" altLang="zh-CN" sz="3000">
              <a:solidFill>
                <a:schemeClr val="bg1"/>
              </a:solidFill>
              <a:latin typeface="+mj-ea"/>
              <a:ea typeface="+mj-ea"/>
              <a:cs typeface="04b" panose="00000400000000000000" charset="0"/>
            </a:endParaRPr>
          </a:p>
        </p:txBody>
      </p:sp>
      <p:sp>
        <p:nvSpPr>
          <p:cNvPr id="59" name="椭圆 58"/>
          <p:cNvSpPr/>
          <p:nvPr/>
        </p:nvSpPr>
        <p:spPr>
          <a:xfrm>
            <a:off x="6884035" y="1539875"/>
            <a:ext cx="641350" cy="641350"/>
          </a:xfrm>
          <a:prstGeom prst="ellipse">
            <a:avLst/>
          </a:pr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mj-ea"/>
              <a:ea typeface="+mj-ea"/>
            </a:endParaRPr>
          </a:p>
        </p:txBody>
      </p:sp>
      <p:sp>
        <p:nvSpPr>
          <p:cNvPr id="62" name="文本框 61"/>
          <p:cNvSpPr txBox="1"/>
          <p:nvPr/>
        </p:nvSpPr>
        <p:spPr>
          <a:xfrm>
            <a:off x="6874510" y="1575435"/>
            <a:ext cx="563880" cy="553085"/>
          </a:xfrm>
          <a:prstGeom prst="rect">
            <a:avLst/>
          </a:prstGeom>
          <a:noFill/>
        </p:spPr>
        <p:txBody>
          <a:bodyPr wrap="none" rtlCol="0">
            <a:spAutoFit/>
          </a:bodyPr>
          <a:p>
            <a:r>
              <a:rPr lang="en-US" altLang="zh-CN" sz="3000">
                <a:solidFill>
                  <a:schemeClr val="bg1"/>
                </a:solidFill>
                <a:latin typeface="+mj-ea"/>
                <a:ea typeface="+mj-ea"/>
                <a:cs typeface="04b" panose="00000400000000000000" charset="0"/>
              </a:rPr>
              <a:t>03</a:t>
            </a:r>
            <a:endParaRPr lang="en-US" altLang="zh-CN" sz="3000">
              <a:solidFill>
                <a:schemeClr val="bg1"/>
              </a:solidFill>
              <a:latin typeface="+mj-ea"/>
              <a:ea typeface="+mj-ea"/>
              <a:cs typeface="04b" panose="00000400000000000000" charset="0"/>
            </a:endParaRPr>
          </a:p>
        </p:txBody>
      </p:sp>
      <p:sp>
        <p:nvSpPr>
          <p:cNvPr id="64" name="椭圆 63"/>
          <p:cNvSpPr/>
          <p:nvPr/>
        </p:nvSpPr>
        <p:spPr>
          <a:xfrm>
            <a:off x="9313545" y="1539875"/>
            <a:ext cx="641350" cy="641350"/>
          </a:xfrm>
          <a:prstGeom prst="ellipse">
            <a:avLst/>
          </a:pr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mj-ea"/>
              <a:ea typeface="+mj-ea"/>
            </a:endParaRPr>
          </a:p>
        </p:txBody>
      </p:sp>
      <p:sp>
        <p:nvSpPr>
          <p:cNvPr id="65" name="文本框 64"/>
          <p:cNvSpPr txBox="1"/>
          <p:nvPr/>
        </p:nvSpPr>
        <p:spPr>
          <a:xfrm>
            <a:off x="9309735" y="1575435"/>
            <a:ext cx="563880" cy="553085"/>
          </a:xfrm>
          <a:prstGeom prst="rect">
            <a:avLst/>
          </a:prstGeom>
          <a:noFill/>
        </p:spPr>
        <p:txBody>
          <a:bodyPr wrap="none" rtlCol="0">
            <a:spAutoFit/>
          </a:bodyPr>
          <a:p>
            <a:r>
              <a:rPr lang="en-US" altLang="zh-CN" sz="3000">
                <a:solidFill>
                  <a:schemeClr val="bg1"/>
                </a:solidFill>
                <a:latin typeface="+mj-ea"/>
                <a:ea typeface="+mj-ea"/>
                <a:cs typeface="04b" panose="00000400000000000000" charset="0"/>
              </a:rPr>
              <a:t>04</a:t>
            </a:r>
            <a:endParaRPr lang="en-US" altLang="zh-CN" sz="3000">
              <a:solidFill>
                <a:schemeClr val="bg1"/>
              </a:solidFill>
              <a:latin typeface="+mj-ea"/>
              <a:ea typeface="+mj-ea"/>
              <a:cs typeface="04b" panose="00000400000000000000" charset="0"/>
            </a:endParaRPr>
          </a:p>
        </p:txBody>
      </p:sp>
      <p:grpSp>
        <p:nvGrpSpPr>
          <p:cNvPr id="66" name="组合 65"/>
          <p:cNvGrpSpPr/>
          <p:nvPr/>
        </p:nvGrpSpPr>
        <p:grpSpPr>
          <a:xfrm>
            <a:off x="1388745" y="2440940"/>
            <a:ext cx="1995805" cy="1784985"/>
            <a:chOff x="2127" y="4608"/>
            <a:chExt cx="3143" cy="2811"/>
          </a:xfrm>
        </p:grpSpPr>
        <p:sp>
          <p:nvSpPr>
            <p:cNvPr id="67" name="Rectangle 72"/>
            <p:cNvSpPr/>
            <p:nvPr/>
          </p:nvSpPr>
          <p:spPr>
            <a:xfrm>
              <a:off x="2127" y="5094"/>
              <a:ext cx="3143" cy="2325"/>
            </a:xfrm>
            <a:prstGeom prst="rect">
              <a:avLst/>
            </a:prstGeom>
          </p:spPr>
          <p:txBody>
            <a:bodyPr wrap="square" lIns="91440" tIns="45720" rIns="91440" bIns="45720">
              <a:spAutoFit/>
            </a:bodyPr>
            <a:p>
              <a:pPr fontAlgn="auto">
                <a:lnSpc>
                  <a:spcPct val="150000"/>
                </a:lnSpc>
              </a:pPr>
              <a:r>
                <a:rPr lang="zh-CN" altLang="en-US" sz="1200" dirty="0">
                  <a:solidFill>
                    <a:schemeClr val="bg1"/>
                  </a:solidFill>
                  <a:latin typeface="+mj-ea"/>
                  <a:ea typeface="+mj-ea"/>
                </a:rPr>
                <a:t>单击此处添加文本单击此处添加文本单击此处添加文本</a:t>
              </a:r>
              <a:r>
                <a:rPr lang="zh-CN" altLang="en-US" sz="1200" dirty="0">
                  <a:solidFill>
                    <a:schemeClr val="bg1"/>
                  </a:solidFill>
                  <a:latin typeface="+mj-ea"/>
                  <a:ea typeface="+mj-ea"/>
                  <a:sym typeface="+mn-ea"/>
                </a:rPr>
                <a:t>单击此处添加文本单击此处添加文本单击此处添加文本</a:t>
              </a:r>
              <a:endParaRPr lang="zh-CN" altLang="en-US" sz="1200" dirty="0">
                <a:solidFill>
                  <a:schemeClr val="bg1"/>
                </a:solidFill>
                <a:latin typeface="+mj-ea"/>
                <a:ea typeface="+mj-ea"/>
                <a:sym typeface="+mn-ea"/>
              </a:endParaRPr>
            </a:p>
          </p:txBody>
        </p:sp>
        <p:sp>
          <p:nvSpPr>
            <p:cNvPr id="68" name="文本框 67"/>
            <p:cNvSpPr txBox="1"/>
            <p:nvPr/>
          </p:nvSpPr>
          <p:spPr>
            <a:xfrm>
              <a:off x="2515" y="4608"/>
              <a:ext cx="2208" cy="531"/>
            </a:xfrm>
            <a:prstGeom prst="rect">
              <a:avLst/>
            </a:prstGeom>
            <a:noFill/>
          </p:spPr>
          <p:txBody>
            <a:bodyPr wrap="none" rtlCol="0">
              <a:spAutoFit/>
            </a:bodyPr>
            <a:p>
              <a:pPr algn="r"/>
              <a:r>
                <a:rPr lang="zh-CN" altLang="en-US" sz="1600" dirty="0" smtClean="0">
                  <a:solidFill>
                    <a:schemeClr val="bg1"/>
                  </a:solidFill>
                  <a:latin typeface="+mj-ea"/>
                  <a:ea typeface="+mj-ea"/>
                  <a:cs typeface="+mn-ea"/>
                  <a:sym typeface="+mn-lt"/>
                </a:rPr>
                <a:t>您的文字内容</a:t>
              </a:r>
              <a:endParaRPr lang="zh-CN" altLang="en-US" sz="1600" dirty="0" smtClean="0">
                <a:solidFill>
                  <a:schemeClr val="bg1"/>
                </a:solidFill>
                <a:latin typeface="+mj-ea"/>
                <a:ea typeface="+mj-ea"/>
                <a:cs typeface="+mn-ea"/>
                <a:sym typeface="+mn-lt"/>
              </a:endParaRPr>
            </a:p>
          </p:txBody>
        </p:sp>
      </p:grpSp>
      <p:grpSp>
        <p:nvGrpSpPr>
          <p:cNvPr id="69" name="组合 68"/>
          <p:cNvGrpSpPr/>
          <p:nvPr/>
        </p:nvGrpSpPr>
        <p:grpSpPr>
          <a:xfrm>
            <a:off x="3792220" y="2440940"/>
            <a:ext cx="1995805" cy="1784985"/>
            <a:chOff x="2127" y="4608"/>
            <a:chExt cx="3143" cy="2811"/>
          </a:xfrm>
        </p:grpSpPr>
        <p:sp>
          <p:nvSpPr>
            <p:cNvPr id="70" name="Rectangle 72"/>
            <p:cNvSpPr/>
            <p:nvPr/>
          </p:nvSpPr>
          <p:spPr>
            <a:xfrm>
              <a:off x="2127" y="5094"/>
              <a:ext cx="3143" cy="2325"/>
            </a:xfrm>
            <a:prstGeom prst="rect">
              <a:avLst/>
            </a:prstGeom>
          </p:spPr>
          <p:txBody>
            <a:bodyPr wrap="square" lIns="91440" tIns="45720" rIns="91440" bIns="45720">
              <a:spAutoFit/>
            </a:bodyPr>
            <a:p>
              <a:pPr fontAlgn="auto">
                <a:lnSpc>
                  <a:spcPct val="150000"/>
                </a:lnSpc>
              </a:pPr>
              <a:r>
                <a:rPr lang="zh-CN" altLang="en-US" sz="1200" dirty="0">
                  <a:solidFill>
                    <a:schemeClr val="bg1"/>
                  </a:solidFill>
                  <a:latin typeface="+mj-ea"/>
                  <a:ea typeface="+mj-ea"/>
                </a:rPr>
                <a:t>单击此处添加文本单击此处添加文本单击此处添加文本</a:t>
              </a:r>
              <a:r>
                <a:rPr lang="zh-CN" altLang="en-US" sz="1200" dirty="0">
                  <a:solidFill>
                    <a:schemeClr val="bg1"/>
                  </a:solidFill>
                  <a:latin typeface="+mj-ea"/>
                  <a:ea typeface="+mj-ea"/>
                  <a:sym typeface="+mn-ea"/>
                </a:rPr>
                <a:t>单击此处添加文本单击此处添加文本单击此处添加文本</a:t>
              </a:r>
              <a:endParaRPr lang="zh-CN" altLang="en-US" sz="1200" dirty="0">
                <a:solidFill>
                  <a:schemeClr val="bg1"/>
                </a:solidFill>
                <a:latin typeface="+mj-ea"/>
                <a:ea typeface="+mj-ea"/>
                <a:sym typeface="+mn-ea"/>
              </a:endParaRPr>
            </a:p>
          </p:txBody>
        </p:sp>
        <p:sp>
          <p:nvSpPr>
            <p:cNvPr id="71" name="文本框 70"/>
            <p:cNvSpPr txBox="1"/>
            <p:nvPr/>
          </p:nvSpPr>
          <p:spPr>
            <a:xfrm>
              <a:off x="2515" y="4608"/>
              <a:ext cx="2208" cy="531"/>
            </a:xfrm>
            <a:prstGeom prst="rect">
              <a:avLst/>
            </a:prstGeom>
            <a:noFill/>
          </p:spPr>
          <p:txBody>
            <a:bodyPr wrap="none" rtlCol="0">
              <a:spAutoFit/>
            </a:bodyPr>
            <a:p>
              <a:pPr algn="r"/>
              <a:r>
                <a:rPr lang="zh-CN" altLang="en-US" sz="1600" dirty="0" smtClean="0">
                  <a:solidFill>
                    <a:schemeClr val="bg1"/>
                  </a:solidFill>
                  <a:latin typeface="+mj-ea"/>
                  <a:ea typeface="+mj-ea"/>
                  <a:cs typeface="+mn-ea"/>
                  <a:sym typeface="+mn-lt"/>
                </a:rPr>
                <a:t>您的文字内容</a:t>
              </a:r>
              <a:endParaRPr lang="zh-CN" altLang="en-US" sz="1600" dirty="0" smtClean="0">
                <a:solidFill>
                  <a:schemeClr val="bg1"/>
                </a:solidFill>
                <a:latin typeface="+mj-ea"/>
                <a:ea typeface="+mj-ea"/>
                <a:cs typeface="+mn-ea"/>
                <a:sym typeface="+mn-lt"/>
              </a:endParaRPr>
            </a:p>
          </p:txBody>
        </p:sp>
      </p:grpSp>
      <p:grpSp>
        <p:nvGrpSpPr>
          <p:cNvPr id="72" name="组合 71"/>
          <p:cNvGrpSpPr/>
          <p:nvPr/>
        </p:nvGrpSpPr>
        <p:grpSpPr>
          <a:xfrm>
            <a:off x="6221730" y="2440940"/>
            <a:ext cx="1995805" cy="1784985"/>
            <a:chOff x="2127" y="4608"/>
            <a:chExt cx="3143" cy="2811"/>
          </a:xfrm>
        </p:grpSpPr>
        <p:sp>
          <p:nvSpPr>
            <p:cNvPr id="73" name="Rectangle 72"/>
            <p:cNvSpPr/>
            <p:nvPr/>
          </p:nvSpPr>
          <p:spPr>
            <a:xfrm>
              <a:off x="2127" y="5094"/>
              <a:ext cx="3143" cy="2325"/>
            </a:xfrm>
            <a:prstGeom prst="rect">
              <a:avLst/>
            </a:prstGeom>
          </p:spPr>
          <p:txBody>
            <a:bodyPr wrap="square" lIns="91440" tIns="45720" rIns="91440" bIns="45720">
              <a:spAutoFit/>
            </a:bodyPr>
            <a:p>
              <a:pPr fontAlgn="auto">
                <a:lnSpc>
                  <a:spcPct val="150000"/>
                </a:lnSpc>
              </a:pPr>
              <a:r>
                <a:rPr lang="zh-CN" altLang="en-US" sz="1200" dirty="0">
                  <a:solidFill>
                    <a:schemeClr val="bg1"/>
                  </a:solidFill>
                  <a:latin typeface="+mj-ea"/>
                  <a:ea typeface="+mj-ea"/>
                </a:rPr>
                <a:t>单击此处添加文本单击此处添加文本单击此处添加文本</a:t>
              </a:r>
              <a:r>
                <a:rPr lang="zh-CN" altLang="en-US" sz="1200" dirty="0">
                  <a:solidFill>
                    <a:schemeClr val="bg1"/>
                  </a:solidFill>
                  <a:latin typeface="+mj-ea"/>
                  <a:ea typeface="+mj-ea"/>
                  <a:sym typeface="+mn-ea"/>
                </a:rPr>
                <a:t>单击此处添加文本单击此处添加文本单击此处添加文本</a:t>
              </a:r>
              <a:endParaRPr lang="zh-CN" altLang="en-US" sz="1200" dirty="0">
                <a:solidFill>
                  <a:schemeClr val="bg1"/>
                </a:solidFill>
                <a:latin typeface="+mj-ea"/>
                <a:ea typeface="+mj-ea"/>
                <a:sym typeface="+mn-ea"/>
              </a:endParaRPr>
            </a:p>
          </p:txBody>
        </p:sp>
        <p:sp>
          <p:nvSpPr>
            <p:cNvPr id="74" name="文本框 73"/>
            <p:cNvSpPr txBox="1"/>
            <p:nvPr/>
          </p:nvSpPr>
          <p:spPr>
            <a:xfrm>
              <a:off x="2515" y="4608"/>
              <a:ext cx="2208" cy="531"/>
            </a:xfrm>
            <a:prstGeom prst="rect">
              <a:avLst/>
            </a:prstGeom>
            <a:noFill/>
          </p:spPr>
          <p:txBody>
            <a:bodyPr wrap="none" rtlCol="0">
              <a:spAutoFit/>
            </a:bodyPr>
            <a:p>
              <a:pPr algn="r"/>
              <a:r>
                <a:rPr lang="zh-CN" altLang="en-US" sz="1600" dirty="0" smtClean="0">
                  <a:solidFill>
                    <a:schemeClr val="bg1"/>
                  </a:solidFill>
                  <a:latin typeface="+mj-ea"/>
                  <a:ea typeface="+mj-ea"/>
                  <a:cs typeface="+mn-ea"/>
                  <a:sym typeface="+mn-lt"/>
                </a:rPr>
                <a:t>您的文字内容</a:t>
              </a:r>
              <a:endParaRPr lang="zh-CN" altLang="en-US" sz="1600" dirty="0" smtClean="0">
                <a:solidFill>
                  <a:schemeClr val="bg1"/>
                </a:solidFill>
                <a:latin typeface="+mj-ea"/>
                <a:ea typeface="+mj-ea"/>
                <a:cs typeface="+mn-ea"/>
                <a:sym typeface="+mn-lt"/>
              </a:endParaRPr>
            </a:p>
          </p:txBody>
        </p:sp>
      </p:grpSp>
      <p:grpSp>
        <p:nvGrpSpPr>
          <p:cNvPr id="75" name="组合 74"/>
          <p:cNvGrpSpPr/>
          <p:nvPr/>
        </p:nvGrpSpPr>
        <p:grpSpPr>
          <a:xfrm>
            <a:off x="8631555" y="2440940"/>
            <a:ext cx="1995805" cy="1784985"/>
            <a:chOff x="2127" y="4608"/>
            <a:chExt cx="3143" cy="2811"/>
          </a:xfrm>
        </p:grpSpPr>
        <p:sp>
          <p:nvSpPr>
            <p:cNvPr id="76" name="Rectangle 72"/>
            <p:cNvSpPr/>
            <p:nvPr/>
          </p:nvSpPr>
          <p:spPr>
            <a:xfrm>
              <a:off x="2127" y="5094"/>
              <a:ext cx="3143" cy="2325"/>
            </a:xfrm>
            <a:prstGeom prst="rect">
              <a:avLst/>
            </a:prstGeom>
          </p:spPr>
          <p:txBody>
            <a:bodyPr wrap="square" lIns="91440" tIns="45720" rIns="91440" bIns="45720">
              <a:spAutoFit/>
            </a:bodyPr>
            <a:p>
              <a:pPr fontAlgn="auto">
                <a:lnSpc>
                  <a:spcPct val="150000"/>
                </a:lnSpc>
              </a:pPr>
              <a:r>
                <a:rPr lang="zh-CN" altLang="en-US" sz="1200" dirty="0">
                  <a:solidFill>
                    <a:schemeClr val="bg1"/>
                  </a:solidFill>
                  <a:latin typeface="+mj-ea"/>
                  <a:ea typeface="+mj-ea"/>
                </a:rPr>
                <a:t>单击此处添加文本单击此处添加文本单击此处添加文本</a:t>
              </a:r>
              <a:r>
                <a:rPr lang="zh-CN" altLang="en-US" sz="1200" dirty="0">
                  <a:solidFill>
                    <a:schemeClr val="bg1"/>
                  </a:solidFill>
                  <a:latin typeface="+mj-ea"/>
                  <a:ea typeface="+mj-ea"/>
                  <a:sym typeface="+mn-ea"/>
                </a:rPr>
                <a:t>单击此处添加文本单击此处添加文本单击此处添加文本</a:t>
              </a:r>
              <a:endParaRPr lang="zh-CN" altLang="en-US" sz="1200" dirty="0">
                <a:solidFill>
                  <a:schemeClr val="bg1"/>
                </a:solidFill>
                <a:latin typeface="+mj-ea"/>
                <a:ea typeface="+mj-ea"/>
                <a:sym typeface="+mn-ea"/>
              </a:endParaRPr>
            </a:p>
          </p:txBody>
        </p:sp>
        <p:sp>
          <p:nvSpPr>
            <p:cNvPr id="77" name="文本框 76"/>
            <p:cNvSpPr txBox="1"/>
            <p:nvPr/>
          </p:nvSpPr>
          <p:spPr>
            <a:xfrm>
              <a:off x="2515" y="4608"/>
              <a:ext cx="2208" cy="531"/>
            </a:xfrm>
            <a:prstGeom prst="rect">
              <a:avLst/>
            </a:prstGeom>
            <a:noFill/>
          </p:spPr>
          <p:txBody>
            <a:bodyPr wrap="none" rtlCol="0">
              <a:spAutoFit/>
            </a:bodyPr>
            <a:p>
              <a:pPr algn="r"/>
              <a:r>
                <a:rPr lang="zh-CN" altLang="en-US" sz="1600" dirty="0" smtClean="0">
                  <a:solidFill>
                    <a:schemeClr val="bg1"/>
                  </a:solidFill>
                  <a:latin typeface="+mj-ea"/>
                  <a:ea typeface="+mj-ea"/>
                  <a:cs typeface="+mn-ea"/>
                  <a:sym typeface="+mn-lt"/>
                </a:rPr>
                <a:t>您的文字内容</a:t>
              </a:r>
              <a:endParaRPr lang="zh-CN" altLang="en-US" sz="1600" dirty="0" smtClean="0">
                <a:solidFill>
                  <a:schemeClr val="bg1"/>
                </a:solidFill>
                <a:latin typeface="+mj-ea"/>
                <a:ea typeface="+mj-ea"/>
                <a:cs typeface="+mn-ea"/>
                <a:sym typeface="+mn-lt"/>
              </a:endParaRPr>
            </a:p>
          </p:txBody>
        </p:sp>
      </p:grpSp>
      <p:sp>
        <p:nvSpPr>
          <p:cNvPr id="3" name="文本框 2"/>
          <p:cNvSpPr txBox="1"/>
          <p:nvPr/>
        </p:nvSpPr>
        <p:spPr>
          <a:xfrm>
            <a:off x="1144905" y="765175"/>
            <a:ext cx="8612505" cy="737235"/>
          </a:xfrm>
          <a:prstGeom prst="rect">
            <a:avLst/>
          </a:prstGeom>
          <a:noFill/>
        </p:spPr>
        <p:txBody>
          <a:bodyPr wrap="square" rtlCol="0" anchor="t">
            <a:spAutoFit/>
          </a:bodyPr>
          <a:p>
            <a:pPr marL="457200" indent="-457200" algn="l">
              <a:buClrTx/>
              <a:buSzTx/>
              <a:buFont typeface="Arial" panose="020B0604020202020204" pitchFamily="34" charset="0"/>
              <a:buBlip>
                <a:blip r:embed="rId1"/>
              </a:buBlip>
            </a:pPr>
            <a:r>
              <a:rPr lang="zh-CN" altLang="en-US" sz="2100">
                <a:solidFill>
                  <a:srgbClr val="FF0000"/>
                </a:solidFill>
                <a:effectLst>
                  <a:outerShdw blurRad="38100" dist="19050" dir="2700000" algn="tl" rotWithShape="0">
                    <a:schemeClr val="dk1">
                      <a:alpha val="40000"/>
                    </a:schemeClr>
                  </a:outerShdw>
                </a:effectLst>
                <a:ea typeface="宋体" panose="02010600030101010101" pitchFamily="2" charset="-122"/>
                <a:sym typeface="+mn-ea"/>
              </a:rPr>
              <a:t>列明与研究相关的药物、检查哪些是免费提供给研究参与者的</a:t>
            </a:r>
            <a:endParaRPr lang="zh-CN" altLang="en-US" sz="2100">
              <a:solidFill>
                <a:srgbClr val="FF0000"/>
              </a:solidFill>
              <a:effectLst>
                <a:outerShdw blurRad="38100" dist="19050" dir="2700000" algn="tl" rotWithShape="0">
                  <a:schemeClr val="dk1">
                    <a:alpha val="40000"/>
                  </a:schemeClr>
                </a:outerShdw>
              </a:effectLst>
              <a:ea typeface="宋体" panose="02010600030101010101" pitchFamily="2" charset="-122"/>
            </a:endParaRPr>
          </a:p>
          <a:p>
            <a:pPr marL="457200" indent="-457200" algn="l">
              <a:buClrTx/>
              <a:buSzTx/>
              <a:buFont typeface="Arial" panose="020B0604020202020204" pitchFamily="34" charset="0"/>
              <a:buBlip>
                <a:blip r:embed="rId1"/>
              </a:buBlip>
            </a:pPr>
            <a:r>
              <a:rPr lang="zh-CN" altLang="en-US" sz="2100">
                <a:solidFill>
                  <a:srgbClr val="FF0000"/>
                </a:solidFill>
                <a:effectLst>
                  <a:outerShdw blurRad="38100" dist="19050" dir="2700000" algn="tl" rotWithShape="0">
                    <a:schemeClr val="dk1">
                      <a:alpha val="40000"/>
                    </a:schemeClr>
                  </a:outerShdw>
                </a:effectLst>
                <a:ea typeface="宋体" panose="02010600030101010101" pitchFamily="2" charset="-122"/>
                <a:sym typeface="+mn-ea"/>
              </a:rPr>
              <a:t>列明需要</a:t>
            </a:r>
            <a:r>
              <a:rPr lang="zh-CN" altLang="en-US" sz="2100">
                <a:solidFill>
                  <a:srgbClr val="FF0000"/>
                </a:solidFill>
                <a:effectLst>
                  <a:outerShdw blurRad="38100" dist="19050" dir="2700000" algn="tl" rotWithShape="0">
                    <a:schemeClr val="dk1">
                      <a:alpha val="40000"/>
                    </a:schemeClr>
                  </a:outerShdw>
                </a:effectLst>
                <a:ea typeface="宋体" panose="02010600030101010101" pitchFamily="2" charset="-122"/>
                <a:sym typeface="+mn-ea"/>
              </a:rPr>
              <a:t>研究参与者</a:t>
            </a:r>
            <a:r>
              <a:rPr lang="zh-CN" altLang="en-US" sz="2100">
                <a:solidFill>
                  <a:srgbClr val="FF0000"/>
                </a:solidFill>
                <a:effectLst>
                  <a:outerShdw blurRad="38100" dist="19050" dir="2700000" algn="tl" rotWithShape="0">
                    <a:schemeClr val="dk1">
                      <a:alpha val="40000"/>
                    </a:schemeClr>
                  </a:outerShdw>
                </a:effectLst>
                <a:ea typeface="宋体" panose="02010600030101010101" pitchFamily="2" charset="-122"/>
                <a:sym typeface="+mn-ea"/>
              </a:rPr>
              <a:t>自己承担的费用</a:t>
            </a:r>
            <a:endParaRPr lang="zh-CN" altLang="en-US" sz="2100">
              <a:solidFill>
                <a:srgbClr val="FF0000"/>
              </a:solidFill>
              <a:effectLst>
                <a:outerShdw blurRad="38100" dist="19050" dir="2700000" algn="tl" rotWithShape="0">
                  <a:schemeClr val="dk1">
                    <a:alpha val="40000"/>
                  </a:schemeClr>
                </a:outerShdw>
              </a:effectLst>
              <a:ea typeface="宋体" panose="02010600030101010101" pitchFamily="2" charset="-122"/>
              <a:sym typeface="+mn-ea"/>
            </a:endParaRPr>
          </a:p>
        </p:txBody>
      </p:sp>
    </p:spTree>
    <p:custDataLst>
      <p:tags r:id="rId2"/>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0" y="247650"/>
            <a:ext cx="12191365" cy="521970"/>
          </a:xfrm>
          <a:prstGeom prst="rect">
            <a:avLst/>
          </a:prstGeom>
          <a:noFill/>
        </p:spPr>
        <p:txBody>
          <a:bodyPr wrap="square" rtlCol="0">
            <a:spAutoFit/>
          </a:bodyPr>
          <a:p>
            <a:pPr algn="ctr"/>
            <a:r>
              <a:rPr lang="zh-CN" altLang="en-US" sz="2800" b="1">
                <a:solidFill>
                  <a:srgbClr val="01579B"/>
                </a:solidFill>
                <a:effectLst/>
                <a:latin typeface="+mj-ea"/>
                <a:ea typeface="+mj-ea"/>
                <a:sym typeface="+mn-ea"/>
              </a:rPr>
              <a:t>预期的获益</a:t>
            </a:r>
            <a:endParaRPr lang="zh-CN" altLang="en-US" sz="2800" b="1">
              <a:solidFill>
                <a:srgbClr val="01579B"/>
              </a:solidFill>
              <a:effectLst/>
              <a:latin typeface="+mj-ea"/>
              <a:ea typeface="+mj-ea"/>
              <a:sym typeface="+mn-ea"/>
            </a:endParaRPr>
          </a:p>
        </p:txBody>
      </p:sp>
      <p:grpSp>
        <p:nvGrpSpPr>
          <p:cNvPr id="4" name="组合 3"/>
          <p:cNvGrpSpPr/>
          <p:nvPr/>
        </p:nvGrpSpPr>
        <p:grpSpPr>
          <a:xfrm rot="16200000">
            <a:off x="5914390" y="-756920"/>
            <a:ext cx="361950" cy="2533015"/>
            <a:chOff x="9903" y="-30607"/>
            <a:chExt cx="5850" cy="39706"/>
          </a:xfrm>
        </p:grpSpPr>
        <p:sp>
          <p:nvSpPr>
            <p:cNvPr id="16" name="等腰三角形 15"/>
            <p:cNvSpPr/>
            <p:nvPr/>
          </p:nvSpPr>
          <p:spPr>
            <a:xfrm>
              <a:off x="9906" y="-30607"/>
              <a:ext cx="5847" cy="5404"/>
            </a:xfrm>
            <a:prstGeom prst="triangle">
              <a:avLst/>
            </a:prstGeom>
            <a:solidFill>
              <a:srgbClr val="29B6F6">
                <a:alpha val="9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1" name="等腰三角形 20"/>
            <p:cNvSpPr/>
            <p:nvPr/>
          </p:nvSpPr>
          <p:spPr>
            <a:xfrm flipV="1">
              <a:off x="9903" y="3695"/>
              <a:ext cx="5847" cy="5404"/>
            </a:xfrm>
            <a:prstGeom prst="triangl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3" name="椭圆 2"/>
          <p:cNvSpPr/>
          <p:nvPr/>
        </p:nvSpPr>
        <p:spPr>
          <a:xfrm>
            <a:off x="4192905" y="1665923"/>
            <a:ext cx="3806825" cy="3806825"/>
          </a:xfrm>
          <a:prstGeom prst="ellipse">
            <a:avLst/>
          </a:prstGeom>
          <a:noFill/>
          <a:ln w="50800" cap="rnd">
            <a:solidFill>
              <a:schemeClr val="bg1">
                <a:lumMod val="85000"/>
              </a:schemeClr>
            </a:solid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椭圆 1"/>
          <p:cNvSpPr/>
          <p:nvPr/>
        </p:nvSpPr>
        <p:spPr>
          <a:xfrm>
            <a:off x="4642168" y="2115185"/>
            <a:ext cx="2908300" cy="2908300"/>
          </a:xfrm>
          <a:prstGeom prst="ellipse">
            <a:avLst/>
          </a:prstGeom>
          <a:solidFill>
            <a:srgbClr val="EEF7F9"/>
          </a:solidFill>
          <a:ln>
            <a:solidFill>
              <a:schemeClr val="bg1">
                <a:lumMod val="85000"/>
              </a:schemeClr>
            </a:solidFill>
          </a:ln>
          <a:effectLst>
            <a:outerShdw blurRad="419100" dist="254000" dir="2700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39" name="组合 38"/>
          <p:cNvGrpSpPr/>
          <p:nvPr/>
        </p:nvGrpSpPr>
        <p:grpSpPr>
          <a:xfrm>
            <a:off x="764540" y="1372235"/>
            <a:ext cx="3907790" cy="4396740"/>
            <a:chOff x="1204" y="1940"/>
            <a:chExt cx="6154" cy="6924"/>
          </a:xfrm>
        </p:grpSpPr>
        <p:grpSp>
          <p:nvGrpSpPr>
            <p:cNvPr id="14" name="组合 13"/>
            <p:cNvGrpSpPr/>
            <p:nvPr/>
          </p:nvGrpSpPr>
          <p:grpSpPr>
            <a:xfrm>
              <a:off x="2155" y="1940"/>
              <a:ext cx="4901" cy="1906"/>
              <a:chOff x="1621" y="2311"/>
              <a:chExt cx="4901" cy="1906"/>
            </a:xfrm>
          </p:grpSpPr>
          <p:sp>
            <p:nvSpPr>
              <p:cNvPr id="13" name="等腰三角形 12"/>
              <p:cNvSpPr/>
              <p:nvPr/>
            </p:nvSpPr>
            <p:spPr>
              <a:xfrm rot="7680000">
                <a:off x="6200" y="3600"/>
                <a:ext cx="362" cy="282"/>
              </a:xfrm>
              <a:prstGeom prst="triangl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圆角矩形 5"/>
              <p:cNvSpPr/>
              <p:nvPr/>
            </p:nvSpPr>
            <p:spPr>
              <a:xfrm>
                <a:off x="1621" y="2311"/>
                <a:ext cx="4849" cy="1800"/>
              </a:xfrm>
              <a:prstGeom prst="roundRect">
                <a:avLst>
                  <a:gd name="adj" fmla="val 50000"/>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椭圆 6"/>
              <p:cNvSpPr/>
              <p:nvPr/>
            </p:nvSpPr>
            <p:spPr>
              <a:xfrm>
                <a:off x="4811" y="2491"/>
                <a:ext cx="1441" cy="1441"/>
              </a:xfrm>
              <a:prstGeom prst="ellipse">
                <a:avLst/>
              </a:prstGeom>
              <a:solidFill>
                <a:srgbClr val="E9F6FD"/>
              </a:solidFill>
              <a:ln>
                <a:solidFill>
                  <a:schemeClr val="bg1">
                    <a:lumMod val="85000"/>
                  </a:schemeClr>
                </a:solidFill>
              </a:ln>
              <a:effectLst>
                <a:outerShdw blurRad="241300" dist="165100" dir="2700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24" name="组合 23"/>
              <p:cNvGrpSpPr/>
              <p:nvPr/>
            </p:nvGrpSpPr>
            <p:grpSpPr>
              <a:xfrm>
                <a:off x="2132" y="2491"/>
                <a:ext cx="2771" cy="1727"/>
                <a:chOff x="3490" y="6405"/>
                <a:chExt cx="2771" cy="1727"/>
              </a:xfrm>
            </p:grpSpPr>
            <p:sp>
              <p:nvSpPr>
                <p:cNvPr id="25" name="Content Placeholder 2"/>
                <p:cNvSpPr txBox="1"/>
                <p:nvPr/>
              </p:nvSpPr>
              <p:spPr bwMode="auto">
                <a:xfrm>
                  <a:off x="3490" y="6872"/>
                  <a:ext cx="2771" cy="1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ea typeface="微软雅黑" panose="020B0503020204020204" pitchFamily="34" charset="-122"/>
                    </a:defRPr>
                  </a:lvl1pPr>
                  <a:lvl2pPr marL="457200">
                    <a:defRPr sz="1300">
                      <a:solidFill>
                        <a:schemeClr val="tx1"/>
                      </a:solidFill>
                      <a:latin typeface="Arial" panose="020B0604020202020204" pitchFamily="34" charset="0"/>
                      <a:ea typeface="微软雅黑" panose="020B0503020204020204" pitchFamily="34" charset="-122"/>
                    </a:defRPr>
                  </a:lvl2pPr>
                  <a:lvl3pPr marL="914400">
                    <a:defRPr sz="1300">
                      <a:solidFill>
                        <a:schemeClr val="tx1"/>
                      </a:solidFill>
                      <a:latin typeface="Arial" panose="020B0604020202020204" pitchFamily="34" charset="0"/>
                      <a:ea typeface="微软雅黑" panose="020B0503020204020204" pitchFamily="34" charset="-122"/>
                    </a:defRPr>
                  </a:lvl3pPr>
                  <a:lvl4pPr marL="1371600">
                    <a:defRPr sz="1300">
                      <a:solidFill>
                        <a:schemeClr val="tx1"/>
                      </a:solidFill>
                      <a:latin typeface="Arial" panose="020B0604020202020204" pitchFamily="34" charset="0"/>
                      <a:ea typeface="微软雅黑" panose="020B0503020204020204" pitchFamily="34" charset="-122"/>
                    </a:defRPr>
                  </a:lvl4pPr>
                  <a:lvl5pPr marL="1828800">
                    <a:defRPr sz="1300">
                      <a:solidFill>
                        <a:schemeClr val="tx1"/>
                      </a:solidFill>
                      <a:latin typeface="Arial" panose="020B0604020202020204" pitchFamily="34" charset="0"/>
                      <a:ea typeface="微软雅黑" panose="020B0503020204020204" pitchFamily="34" charset="-122"/>
                    </a:defRPr>
                  </a:lvl5pPr>
                  <a:lvl6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l" defTabSz="1219200" fontAlgn="base">
                    <a:lnSpc>
                      <a:spcPct val="150000"/>
                    </a:lnSpc>
                    <a:spcBef>
                      <a:spcPts val="1335"/>
                    </a:spcBef>
                    <a:spcAft>
                      <a:spcPct val="0"/>
                    </a:spcAft>
                  </a:pPr>
                  <a:r>
                    <a:rPr lang="en-US" altLang="zh-CN" sz="1000">
                      <a:solidFill>
                        <a:schemeClr val="bg1"/>
                      </a:solidFill>
                      <a:latin typeface="+mj-ea"/>
                      <a:ea typeface="+mj-ea"/>
                      <a:cs typeface="+mn-ea"/>
                      <a:sym typeface="+mn-lt"/>
                    </a:rPr>
                    <a:t>单击此处添加文本单击此处添加文本单击此处添加文本</a:t>
                  </a:r>
                  <a:endParaRPr lang="en-US" altLang="zh-CN" sz="1000">
                    <a:solidFill>
                      <a:schemeClr val="bg1"/>
                    </a:solidFill>
                    <a:latin typeface="+mj-ea"/>
                    <a:ea typeface="+mj-ea"/>
                    <a:cs typeface="+mn-ea"/>
                    <a:sym typeface="+mn-lt"/>
                  </a:endParaRPr>
                </a:p>
              </p:txBody>
            </p:sp>
            <p:sp>
              <p:nvSpPr>
                <p:cNvPr id="26" name="文本框 25"/>
                <p:cNvSpPr txBox="1"/>
                <p:nvPr/>
              </p:nvSpPr>
              <p:spPr>
                <a:xfrm>
                  <a:off x="3556" y="6405"/>
                  <a:ext cx="2208" cy="531"/>
                </a:xfrm>
                <a:prstGeom prst="rect">
                  <a:avLst/>
                </a:prstGeom>
                <a:noFill/>
              </p:spPr>
              <p:txBody>
                <a:bodyPr wrap="none" rtlCol="0">
                  <a:spAutoFit/>
                </a:bodyPr>
                <a:lstStyle/>
                <a:p>
                  <a:pPr algn="l"/>
                  <a:r>
                    <a:rPr lang="zh-CN" altLang="en-US" sz="1600" b="1" dirty="0" smtClean="0">
                      <a:solidFill>
                        <a:schemeClr val="bg1"/>
                      </a:solidFill>
                      <a:latin typeface="+mj-ea"/>
                      <a:ea typeface="+mj-ea"/>
                      <a:cs typeface="+mn-ea"/>
                      <a:sym typeface="+mn-lt"/>
                    </a:rPr>
                    <a:t>您的文字内容</a:t>
                  </a:r>
                  <a:endParaRPr lang="zh-CN" altLang="en-US" sz="1600" b="1" dirty="0" smtClean="0">
                    <a:solidFill>
                      <a:schemeClr val="bg1"/>
                    </a:solidFill>
                    <a:latin typeface="+mj-ea"/>
                    <a:ea typeface="+mj-ea"/>
                    <a:cs typeface="+mn-ea"/>
                    <a:sym typeface="+mn-lt"/>
                  </a:endParaRPr>
                </a:p>
              </p:txBody>
            </p:sp>
          </p:grpSp>
        </p:grpSp>
        <p:grpSp>
          <p:nvGrpSpPr>
            <p:cNvPr id="12" name="组合 11"/>
            <p:cNvGrpSpPr/>
            <p:nvPr/>
          </p:nvGrpSpPr>
          <p:grpSpPr>
            <a:xfrm>
              <a:off x="7038" y="3467"/>
              <a:ext cx="320" cy="320"/>
              <a:chOff x="6777" y="3763"/>
              <a:chExt cx="320" cy="320"/>
            </a:xfrm>
          </p:grpSpPr>
          <p:sp>
            <p:nvSpPr>
              <p:cNvPr id="9" name="椭圆 8"/>
              <p:cNvSpPr/>
              <p:nvPr/>
            </p:nvSpPr>
            <p:spPr>
              <a:xfrm>
                <a:off x="6777" y="3763"/>
                <a:ext cx="320" cy="320"/>
              </a:xfrm>
              <a:prstGeom prst="ellipse">
                <a:avLst/>
              </a:prstGeom>
              <a:solidFill>
                <a:srgbClr val="01579B"/>
              </a:solidFill>
              <a:ln>
                <a:solidFill>
                  <a:srgbClr val="0157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椭圆 9"/>
              <p:cNvSpPr/>
              <p:nvPr/>
            </p:nvSpPr>
            <p:spPr>
              <a:xfrm>
                <a:off x="6823" y="3809"/>
                <a:ext cx="227" cy="227"/>
              </a:xfrm>
              <a:prstGeom prst="ellipse">
                <a:avLst/>
              </a:prstGeom>
              <a:solidFill>
                <a:srgbClr val="01579B"/>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5" name="组合 14"/>
            <p:cNvGrpSpPr/>
            <p:nvPr/>
          </p:nvGrpSpPr>
          <p:grpSpPr>
            <a:xfrm>
              <a:off x="1204" y="4447"/>
              <a:ext cx="5064" cy="1907"/>
              <a:chOff x="1621" y="2311"/>
              <a:chExt cx="5064" cy="1907"/>
            </a:xfrm>
          </p:grpSpPr>
          <p:sp>
            <p:nvSpPr>
              <p:cNvPr id="8" name="等腰三角形 7"/>
              <p:cNvSpPr/>
              <p:nvPr/>
            </p:nvSpPr>
            <p:spPr>
              <a:xfrm rot="5400000">
                <a:off x="6363" y="3122"/>
                <a:ext cx="362" cy="282"/>
              </a:xfrm>
              <a:prstGeom prst="triangle">
                <a:avLst/>
              </a:pr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8" name="圆角矩形 17"/>
              <p:cNvSpPr/>
              <p:nvPr/>
            </p:nvSpPr>
            <p:spPr>
              <a:xfrm>
                <a:off x="1621" y="2311"/>
                <a:ext cx="4849" cy="1800"/>
              </a:xfrm>
              <a:prstGeom prst="roundRect">
                <a:avLst>
                  <a:gd name="adj" fmla="val 50000"/>
                </a:avLst>
              </a:pr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9" name="椭圆 18"/>
              <p:cNvSpPr/>
              <p:nvPr/>
            </p:nvSpPr>
            <p:spPr>
              <a:xfrm>
                <a:off x="4811" y="2491"/>
                <a:ext cx="1441" cy="1441"/>
              </a:xfrm>
              <a:prstGeom prst="ellipse">
                <a:avLst/>
              </a:prstGeom>
              <a:solidFill>
                <a:srgbClr val="E9F6FD"/>
              </a:solidFill>
              <a:ln>
                <a:solidFill>
                  <a:schemeClr val="bg1">
                    <a:lumMod val="85000"/>
                  </a:schemeClr>
                </a:solidFill>
              </a:ln>
              <a:effectLst>
                <a:outerShdw blurRad="241300" dist="165100" dir="2700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20" name="组合 19"/>
              <p:cNvGrpSpPr/>
              <p:nvPr/>
            </p:nvGrpSpPr>
            <p:grpSpPr>
              <a:xfrm>
                <a:off x="2132" y="2491"/>
                <a:ext cx="2771" cy="1727"/>
                <a:chOff x="3490" y="6405"/>
                <a:chExt cx="2771" cy="1727"/>
              </a:xfrm>
            </p:grpSpPr>
            <p:sp>
              <p:nvSpPr>
                <p:cNvPr id="11" name="Content Placeholder 2"/>
                <p:cNvSpPr txBox="1"/>
                <p:nvPr/>
              </p:nvSpPr>
              <p:spPr bwMode="auto">
                <a:xfrm>
                  <a:off x="3490" y="6872"/>
                  <a:ext cx="2771" cy="1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ea typeface="微软雅黑" panose="020B0503020204020204" pitchFamily="34" charset="-122"/>
                    </a:defRPr>
                  </a:lvl1pPr>
                  <a:lvl2pPr marL="457200">
                    <a:defRPr sz="1300">
                      <a:solidFill>
                        <a:schemeClr val="tx1"/>
                      </a:solidFill>
                      <a:latin typeface="Arial" panose="020B0604020202020204" pitchFamily="34" charset="0"/>
                      <a:ea typeface="微软雅黑" panose="020B0503020204020204" pitchFamily="34" charset="-122"/>
                    </a:defRPr>
                  </a:lvl2pPr>
                  <a:lvl3pPr marL="914400">
                    <a:defRPr sz="1300">
                      <a:solidFill>
                        <a:schemeClr val="tx1"/>
                      </a:solidFill>
                      <a:latin typeface="Arial" panose="020B0604020202020204" pitchFamily="34" charset="0"/>
                      <a:ea typeface="微软雅黑" panose="020B0503020204020204" pitchFamily="34" charset="-122"/>
                    </a:defRPr>
                  </a:lvl3pPr>
                  <a:lvl4pPr marL="1371600">
                    <a:defRPr sz="1300">
                      <a:solidFill>
                        <a:schemeClr val="tx1"/>
                      </a:solidFill>
                      <a:latin typeface="Arial" panose="020B0604020202020204" pitchFamily="34" charset="0"/>
                      <a:ea typeface="微软雅黑" panose="020B0503020204020204" pitchFamily="34" charset="-122"/>
                    </a:defRPr>
                  </a:lvl4pPr>
                  <a:lvl5pPr marL="1828800">
                    <a:defRPr sz="1300">
                      <a:solidFill>
                        <a:schemeClr val="tx1"/>
                      </a:solidFill>
                      <a:latin typeface="Arial" panose="020B0604020202020204" pitchFamily="34" charset="0"/>
                      <a:ea typeface="微软雅黑" panose="020B0503020204020204" pitchFamily="34" charset="-122"/>
                    </a:defRPr>
                  </a:lvl5pPr>
                  <a:lvl6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l" defTabSz="1219200" fontAlgn="base">
                    <a:lnSpc>
                      <a:spcPct val="150000"/>
                    </a:lnSpc>
                    <a:spcBef>
                      <a:spcPts val="1335"/>
                    </a:spcBef>
                    <a:spcAft>
                      <a:spcPct val="0"/>
                    </a:spcAft>
                  </a:pPr>
                  <a:r>
                    <a:rPr lang="en-US" altLang="zh-CN" sz="1000">
                      <a:solidFill>
                        <a:schemeClr val="bg1"/>
                      </a:solidFill>
                      <a:latin typeface="+mj-ea"/>
                      <a:ea typeface="+mj-ea"/>
                      <a:cs typeface="+mn-ea"/>
                      <a:sym typeface="+mn-lt"/>
                    </a:rPr>
                    <a:t>单击此处添加文本单击此处添加文本单击此处添加文本</a:t>
                  </a:r>
                  <a:endParaRPr lang="en-US" altLang="zh-CN" sz="1000">
                    <a:solidFill>
                      <a:schemeClr val="bg1"/>
                    </a:solidFill>
                    <a:latin typeface="+mj-ea"/>
                    <a:ea typeface="+mj-ea"/>
                    <a:cs typeface="+mn-ea"/>
                    <a:sym typeface="+mn-lt"/>
                  </a:endParaRPr>
                </a:p>
              </p:txBody>
            </p:sp>
            <p:sp>
              <p:nvSpPr>
                <p:cNvPr id="22" name="文本框 21"/>
                <p:cNvSpPr txBox="1"/>
                <p:nvPr/>
              </p:nvSpPr>
              <p:spPr>
                <a:xfrm>
                  <a:off x="3556" y="6405"/>
                  <a:ext cx="2208" cy="531"/>
                </a:xfrm>
                <a:prstGeom prst="rect">
                  <a:avLst/>
                </a:prstGeom>
                <a:noFill/>
              </p:spPr>
              <p:txBody>
                <a:bodyPr wrap="none" rtlCol="0">
                  <a:spAutoFit/>
                </a:bodyPr>
                <a:lstStyle/>
                <a:p>
                  <a:pPr algn="l"/>
                  <a:r>
                    <a:rPr lang="zh-CN" altLang="en-US" sz="1600" b="1" dirty="0" smtClean="0">
                      <a:solidFill>
                        <a:schemeClr val="bg1"/>
                      </a:solidFill>
                      <a:latin typeface="+mj-ea"/>
                      <a:ea typeface="+mj-ea"/>
                      <a:cs typeface="+mn-ea"/>
                      <a:sym typeface="+mn-lt"/>
                    </a:rPr>
                    <a:t>您的文字内容</a:t>
                  </a:r>
                  <a:endParaRPr lang="zh-CN" altLang="en-US" sz="1600" b="1" dirty="0" smtClean="0">
                    <a:solidFill>
                      <a:schemeClr val="bg1"/>
                    </a:solidFill>
                    <a:latin typeface="+mj-ea"/>
                    <a:ea typeface="+mj-ea"/>
                    <a:cs typeface="+mn-ea"/>
                    <a:sym typeface="+mn-lt"/>
                  </a:endParaRPr>
                </a:p>
              </p:txBody>
            </p:sp>
          </p:grpSp>
        </p:grpSp>
        <p:grpSp>
          <p:nvGrpSpPr>
            <p:cNvPr id="23" name="组合 22"/>
            <p:cNvGrpSpPr/>
            <p:nvPr/>
          </p:nvGrpSpPr>
          <p:grpSpPr>
            <a:xfrm>
              <a:off x="6419" y="5240"/>
              <a:ext cx="320" cy="320"/>
              <a:chOff x="6777" y="3763"/>
              <a:chExt cx="320" cy="320"/>
            </a:xfrm>
          </p:grpSpPr>
          <p:sp>
            <p:nvSpPr>
              <p:cNvPr id="27" name="椭圆 26"/>
              <p:cNvSpPr/>
              <p:nvPr/>
            </p:nvSpPr>
            <p:spPr>
              <a:xfrm>
                <a:off x="6777" y="3763"/>
                <a:ext cx="320" cy="320"/>
              </a:xfrm>
              <a:prstGeom prst="ellipse">
                <a:avLst/>
              </a:prstGeom>
              <a:solidFill>
                <a:srgbClr val="29B6F6"/>
              </a:solidFill>
              <a:ln>
                <a:solidFill>
                  <a:srgbClr val="29B6F6"/>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8" name="椭圆 27"/>
              <p:cNvSpPr/>
              <p:nvPr/>
            </p:nvSpPr>
            <p:spPr>
              <a:xfrm>
                <a:off x="6823" y="3809"/>
                <a:ext cx="227" cy="227"/>
              </a:xfrm>
              <a:prstGeom prst="ellipse">
                <a:avLst/>
              </a:prstGeom>
              <a:solidFill>
                <a:srgbClr val="29B6F6"/>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29" name="组合 28"/>
            <p:cNvGrpSpPr/>
            <p:nvPr/>
          </p:nvGrpSpPr>
          <p:grpSpPr>
            <a:xfrm flipV="1">
              <a:off x="2155" y="7064"/>
              <a:ext cx="4901" cy="1800"/>
              <a:chOff x="1621" y="2311"/>
              <a:chExt cx="4901" cy="1800"/>
            </a:xfrm>
          </p:grpSpPr>
          <p:sp>
            <p:nvSpPr>
              <p:cNvPr id="30" name="等腰三角形 29"/>
              <p:cNvSpPr/>
              <p:nvPr/>
            </p:nvSpPr>
            <p:spPr>
              <a:xfrm rot="7680000">
                <a:off x="6200" y="3600"/>
                <a:ext cx="362" cy="282"/>
              </a:xfrm>
              <a:prstGeom prst="triangl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1" name="圆角矩形 30"/>
              <p:cNvSpPr/>
              <p:nvPr/>
            </p:nvSpPr>
            <p:spPr>
              <a:xfrm>
                <a:off x="1621" y="2311"/>
                <a:ext cx="4849" cy="1800"/>
              </a:xfrm>
              <a:prstGeom prst="roundRect">
                <a:avLst>
                  <a:gd name="adj" fmla="val 50000"/>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2" name="椭圆 31"/>
              <p:cNvSpPr/>
              <p:nvPr/>
            </p:nvSpPr>
            <p:spPr>
              <a:xfrm>
                <a:off x="4811" y="2491"/>
                <a:ext cx="1441" cy="1441"/>
              </a:xfrm>
              <a:prstGeom prst="ellipse">
                <a:avLst/>
              </a:prstGeom>
              <a:solidFill>
                <a:srgbClr val="E9F6FD"/>
              </a:solidFill>
              <a:ln>
                <a:solidFill>
                  <a:schemeClr val="bg1">
                    <a:lumMod val="85000"/>
                  </a:schemeClr>
                </a:solidFill>
              </a:ln>
              <a:effectLst>
                <a:outerShdw blurRad="241300" dist="165100" dir="2700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33" name="组合 32"/>
              <p:cNvGrpSpPr/>
              <p:nvPr/>
            </p:nvGrpSpPr>
            <p:grpSpPr>
              <a:xfrm>
                <a:off x="2102" y="2611"/>
                <a:ext cx="2779" cy="1321"/>
                <a:chOff x="3460" y="6525"/>
                <a:chExt cx="2779" cy="1321"/>
              </a:xfrm>
            </p:grpSpPr>
            <p:sp>
              <p:nvSpPr>
                <p:cNvPr id="34" name="Content Placeholder 2"/>
                <p:cNvSpPr txBox="1"/>
                <p:nvPr/>
              </p:nvSpPr>
              <p:spPr bwMode="auto">
                <a:xfrm flipV="1">
                  <a:off x="3468" y="6525"/>
                  <a:ext cx="2771" cy="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ea typeface="微软雅黑" panose="020B0503020204020204" pitchFamily="34" charset="-122"/>
                    </a:defRPr>
                  </a:lvl1pPr>
                  <a:lvl2pPr marL="457200">
                    <a:defRPr sz="1300">
                      <a:solidFill>
                        <a:schemeClr val="tx1"/>
                      </a:solidFill>
                      <a:latin typeface="Arial" panose="020B0604020202020204" pitchFamily="34" charset="0"/>
                      <a:ea typeface="微软雅黑" panose="020B0503020204020204" pitchFamily="34" charset="-122"/>
                    </a:defRPr>
                  </a:lvl2pPr>
                  <a:lvl3pPr marL="914400">
                    <a:defRPr sz="1300">
                      <a:solidFill>
                        <a:schemeClr val="tx1"/>
                      </a:solidFill>
                      <a:latin typeface="Arial" panose="020B0604020202020204" pitchFamily="34" charset="0"/>
                      <a:ea typeface="微软雅黑" panose="020B0503020204020204" pitchFamily="34" charset="-122"/>
                    </a:defRPr>
                  </a:lvl3pPr>
                  <a:lvl4pPr marL="1371600">
                    <a:defRPr sz="1300">
                      <a:solidFill>
                        <a:schemeClr val="tx1"/>
                      </a:solidFill>
                      <a:latin typeface="Arial" panose="020B0604020202020204" pitchFamily="34" charset="0"/>
                      <a:ea typeface="微软雅黑" panose="020B0503020204020204" pitchFamily="34" charset="-122"/>
                    </a:defRPr>
                  </a:lvl4pPr>
                  <a:lvl5pPr marL="1828800">
                    <a:defRPr sz="1300">
                      <a:solidFill>
                        <a:schemeClr val="tx1"/>
                      </a:solidFill>
                      <a:latin typeface="Arial" panose="020B0604020202020204" pitchFamily="34" charset="0"/>
                      <a:ea typeface="微软雅黑" panose="020B0503020204020204" pitchFamily="34" charset="-122"/>
                    </a:defRPr>
                  </a:lvl5pPr>
                  <a:lvl6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l" defTabSz="1219200" fontAlgn="base">
                    <a:lnSpc>
                      <a:spcPct val="150000"/>
                    </a:lnSpc>
                    <a:spcBef>
                      <a:spcPts val="1335"/>
                    </a:spcBef>
                    <a:spcAft>
                      <a:spcPct val="0"/>
                    </a:spcAft>
                  </a:pPr>
                  <a:r>
                    <a:rPr lang="en-US" altLang="zh-CN" sz="1000">
                      <a:solidFill>
                        <a:schemeClr val="bg1"/>
                      </a:solidFill>
                      <a:latin typeface="+mj-ea"/>
                      <a:ea typeface="+mj-ea"/>
                      <a:cs typeface="+mn-ea"/>
                      <a:sym typeface="+mn-lt"/>
                    </a:rPr>
                    <a:t>单击此处添加文本单击此处添加文本单击此处添加文本</a:t>
                  </a:r>
                  <a:endParaRPr lang="en-US" altLang="zh-CN" sz="1000">
                    <a:solidFill>
                      <a:schemeClr val="bg1"/>
                    </a:solidFill>
                    <a:latin typeface="+mj-ea"/>
                    <a:ea typeface="+mj-ea"/>
                    <a:cs typeface="+mn-ea"/>
                    <a:sym typeface="+mn-lt"/>
                  </a:endParaRPr>
                </a:p>
              </p:txBody>
            </p:sp>
            <p:sp>
              <p:nvSpPr>
                <p:cNvPr id="35" name="文本框 34"/>
                <p:cNvSpPr txBox="1"/>
                <p:nvPr/>
              </p:nvSpPr>
              <p:spPr>
                <a:xfrm flipV="1">
                  <a:off x="3460" y="7315"/>
                  <a:ext cx="2208" cy="531"/>
                </a:xfrm>
                <a:prstGeom prst="rect">
                  <a:avLst/>
                </a:prstGeom>
                <a:noFill/>
              </p:spPr>
              <p:txBody>
                <a:bodyPr wrap="none" rtlCol="0">
                  <a:spAutoFit/>
                </a:bodyPr>
                <a:lstStyle/>
                <a:p>
                  <a:pPr algn="l"/>
                  <a:r>
                    <a:rPr lang="zh-CN" altLang="en-US" sz="1600" b="1" dirty="0" smtClean="0">
                      <a:solidFill>
                        <a:schemeClr val="bg1"/>
                      </a:solidFill>
                      <a:latin typeface="+mj-ea"/>
                      <a:ea typeface="+mj-ea"/>
                      <a:cs typeface="+mn-ea"/>
                      <a:sym typeface="+mn-lt"/>
                    </a:rPr>
                    <a:t>您的文字内容</a:t>
                  </a:r>
                  <a:endParaRPr lang="zh-CN" altLang="en-US" sz="1600" b="1" dirty="0" smtClean="0">
                    <a:solidFill>
                      <a:schemeClr val="bg1"/>
                    </a:solidFill>
                    <a:latin typeface="+mj-ea"/>
                    <a:ea typeface="+mj-ea"/>
                    <a:cs typeface="+mn-ea"/>
                    <a:sym typeface="+mn-lt"/>
                  </a:endParaRPr>
                </a:p>
              </p:txBody>
            </p:sp>
          </p:grpSp>
        </p:grpSp>
        <p:grpSp>
          <p:nvGrpSpPr>
            <p:cNvPr id="36" name="组合 35"/>
            <p:cNvGrpSpPr/>
            <p:nvPr/>
          </p:nvGrpSpPr>
          <p:grpSpPr>
            <a:xfrm>
              <a:off x="7038" y="7018"/>
              <a:ext cx="320" cy="320"/>
              <a:chOff x="6777" y="3763"/>
              <a:chExt cx="320" cy="320"/>
            </a:xfrm>
          </p:grpSpPr>
          <p:sp>
            <p:nvSpPr>
              <p:cNvPr id="37" name="椭圆 36"/>
              <p:cNvSpPr/>
              <p:nvPr/>
            </p:nvSpPr>
            <p:spPr>
              <a:xfrm>
                <a:off x="6777" y="3763"/>
                <a:ext cx="320" cy="320"/>
              </a:xfrm>
              <a:prstGeom prst="ellipse">
                <a:avLst/>
              </a:prstGeom>
              <a:solidFill>
                <a:srgbClr val="01579B"/>
              </a:solidFill>
              <a:ln>
                <a:solidFill>
                  <a:srgbClr val="0157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8" name="椭圆 37"/>
              <p:cNvSpPr/>
              <p:nvPr/>
            </p:nvSpPr>
            <p:spPr>
              <a:xfrm>
                <a:off x="6823" y="3809"/>
                <a:ext cx="227" cy="227"/>
              </a:xfrm>
              <a:prstGeom prst="ellipse">
                <a:avLst/>
              </a:prstGeom>
              <a:solidFill>
                <a:srgbClr val="01579B"/>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grpSp>
        <p:nvGrpSpPr>
          <p:cNvPr id="41" name="组合 40"/>
          <p:cNvGrpSpPr/>
          <p:nvPr/>
        </p:nvGrpSpPr>
        <p:grpSpPr>
          <a:xfrm rot="0" flipH="1">
            <a:off x="7727315" y="1372235"/>
            <a:ext cx="3112135" cy="1210945"/>
            <a:chOff x="1621" y="2311"/>
            <a:chExt cx="4901" cy="1907"/>
          </a:xfrm>
        </p:grpSpPr>
        <p:sp>
          <p:nvSpPr>
            <p:cNvPr id="42" name="等腰三角形 41"/>
            <p:cNvSpPr/>
            <p:nvPr/>
          </p:nvSpPr>
          <p:spPr>
            <a:xfrm rot="7680000">
              <a:off x="6200" y="3600"/>
              <a:ext cx="362" cy="282"/>
            </a:xfrm>
            <a:prstGeom prst="triangl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3" name="圆角矩形 42"/>
            <p:cNvSpPr/>
            <p:nvPr/>
          </p:nvSpPr>
          <p:spPr>
            <a:xfrm>
              <a:off x="1621" y="2311"/>
              <a:ext cx="4849" cy="1800"/>
            </a:xfrm>
            <a:prstGeom prst="roundRect">
              <a:avLst>
                <a:gd name="adj" fmla="val 50000"/>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4" name="椭圆 43"/>
            <p:cNvSpPr/>
            <p:nvPr/>
          </p:nvSpPr>
          <p:spPr>
            <a:xfrm>
              <a:off x="4811" y="2491"/>
              <a:ext cx="1441" cy="1441"/>
            </a:xfrm>
            <a:prstGeom prst="ellipse">
              <a:avLst/>
            </a:prstGeom>
            <a:solidFill>
              <a:srgbClr val="E9F6FD"/>
            </a:solidFill>
            <a:ln>
              <a:solidFill>
                <a:schemeClr val="bg1">
                  <a:lumMod val="85000"/>
                </a:schemeClr>
              </a:solidFill>
            </a:ln>
            <a:effectLst>
              <a:outerShdw blurRad="241300" dist="165100" dir="2700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45" name="组合 44"/>
            <p:cNvGrpSpPr/>
            <p:nvPr/>
          </p:nvGrpSpPr>
          <p:grpSpPr>
            <a:xfrm>
              <a:off x="1934" y="2491"/>
              <a:ext cx="2771" cy="1727"/>
              <a:chOff x="3292" y="6405"/>
              <a:chExt cx="2771" cy="1727"/>
            </a:xfrm>
          </p:grpSpPr>
          <p:sp>
            <p:nvSpPr>
              <p:cNvPr id="46" name="Content Placeholder 2"/>
              <p:cNvSpPr txBox="1"/>
              <p:nvPr/>
            </p:nvSpPr>
            <p:spPr bwMode="auto">
              <a:xfrm>
                <a:off x="3292" y="6872"/>
                <a:ext cx="2771" cy="1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ea typeface="微软雅黑" panose="020B0503020204020204" pitchFamily="34" charset="-122"/>
                  </a:defRPr>
                </a:lvl1pPr>
                <a:lvl2pPr marL="457200">
                  <a:defRPr sz="1300">
                    <a:solidFill>
                      <a:schemeClr val="tx1"/>
                    </a:solidFill>
                    <a:latin typeface="Arial" panose="020B0604020202020204" pitchFamily="34" charset="0"/>
                    <a:ea typeface="微软雅黑" panose="020B0503020204020204" pitchFamily="34" charset="-122"/>
                  </a:defRPr>
                </a:lvl2pPr>
                <a:lvl3pPr marL="914400">
                  <a:defRPr sz="1300">
                    <a:solidFill>
                      <a:schemeClr val="tx1"/>
                    </a:solidFill>
                    <a:latin typeface="Arial" panose="020B0604020202020204" pitchFamily="34" charset="0"/>
                    <a:ea typeface="微软雅黑" panose="020B0503020204020204" pitchFamily="34" charset="-122"/>
                  </a:defRPr>
                </a:lvl3pPr>
                <a:lvl4pPr marL="1371600">
                  <a:defRPr sz="1300">
                    <a:solidFill>
                      <a:schemeClr val="tx1"/>
                    </a:solidFill>
                    <a:latin typeface="Arial" panose="020B0604020202020204" pitchFamily="34" charset="0"/>
                    <a:ea typeface="微软雅黑" panose="020B0503020204020204" pitchFamily="34" charset="-122"/>
                  </a:defRPr>
                </a:lvl4pPr>
                <a:lvl5pPr marL="1828800">
                  <a:defRPr sz="1300">
                    <a:solidFill>
                      <a:schemeClr val="tx1"/>
                    </a:solidFill>
                    <a:latin typeface="Arial" panose="020B0604020202020204" pitchFamily="34" charset="0"/>
                    <a:ea typeface="微软雅黑" panose="020B0503020204020204" pitchFamily="34" charset="-122"/>
                  </a:defRPr>
                </a:lvl5pPr>
                <a:lvl6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l" defTabSz="1219200" fontAlgn="base">
                  <a:lnSpc>
                    <a:spcPct val="150000"/>
                  </a:lnSpc>
                  <a:spcBef>
                    <a:spcPts val="1335"/>
                  </a:spcBef>
                  <a:spcAft>
                    <a:spcPct val="0"/>
                  </a:spcAft>
                </a:pPr>
                <a:r>
                  <a:rPr lang="en-US" altLang="zh-CN" sz="1000">
                    <a:solidFill>
                      <a:schemeClr val="bg1"/>
                    </a:solidFill>
                    <a:latin typeface="+mj-ea"/>
                    <a:ea typeface="+mj-ea"/>
                    <a:cs typeface="+mn-ea"/>
                    <a:sym typeface="+mn-lt"/>
                  </a:rPr>
                  <a:t>单击此处添加文本单击此处添加文本单击此处添加文本</a:t>
                </a:r>
                <a:endParaRPr lang="en-US" altLang="zh-CN" sz="1000">
                  <a:solidFill>
                    <a:schemeClr val="bg1"/>
                  </a:solidFill>
                  <a:latin typeface="+mj-ea"/>
                  <a:ea typeface="+mj-ea"/>
                  <a:cs typeface="+mn-ea"/>
                  <a:sym typeface="+mn-lt"/>
                </a:endParaRPr>
              </a:p>
            </p:txBody>
          </p:sp>
          <p:sp>
            <p:nvSpPr>
              <p:cNvPr id="47" name="文本框 46"/>
              <p:cNvSpPr txBox="1"/>
              <p:nvPr/>
            </p:nvSpPr>
            <p:spPr>
              <a:xfrm>
                <a:off x="3399" y="6405"/>
                <a:ext cx="2208" cy="531"/>
              </a:xfrm>
              <a:prstGeom prst="rect">
                <a:avLst/>
              </a:prstGeom>
              <a:noFill/>
            </p:spPr>
            <p:txBody>
              <a:bodyPr wrap="none" rtlCol="0">
                <a:spAutoFit/>
              </a:bodyPr>
              <a:lstStyle/>
              <a:p>
                <a:pPr algn="l"/>
                <a:r>
                  <a:rPr lang="zh-CN" altLang="en-US" sz="1600" b="1" dirty="0" smtClean="0">
                    <a:solidFill>
                      <a:schemeClr val="bg1"/>
                    </a:solidFill>
                    <a:latin typeface="+mj-ea"/>
                    <a:ea typeface="+mj-ea"/>
                    <a:cs typeface="+mn-ea"/>
                    <a:sym typeface="+mn-lt"/>
                  </a:rPr>
                  <a:t>您的文字内容</a:t>
                </a:r>
                <a:endParaRPr lang="zh-CN" altLang="en-US" sz="1600" b="1" dirty="0" smtClean="0">
                  <a:solidFill>
                    <a:schemeClr val="bg1"/>
                  </a:solidFill>
                  <a:latin typeface="+mj-ea"/>
                  <a:ea typeface="+mj-ea"/>
                  <a:cs typeface="+mn-ea"/>
                  <a:sym typeface="+mn-lt"/>
                </a:endParaRPr>
              </a:p>
            </p:txBody>
          </p:sp>
        </p:grpSp>
      </p:grpSp>
      <p:grpSp>
        <p:nvGrpSpPr>
          <p:cNvPr id="48" name="组合 47"/>
          <p:cNvGrpSpPr/>
          <p:nvPr/>
        </p:nvGrpSpPr>
        <p:grpSpPr>
          <a:xfrm rot="0" flipH="1">
            <a:off x="7535545" y="2341880"/>
            <a:ext cx="203200" cy="203200"/>
            <a:chOff x="6777" y="3763"/>
            <a:chExt cx="320" cy="320"/>
          </a:xfrm>
        </p:grpSpPr>
        <p:sp>
          <p:nvSpPr>
            <p:cNvPr id="49" name="椭圆 48"/>
            <p:cNvSpPr/>
            <p:nvPr/>
          </p:nvSpPr>
          <p:spPr>
            <a:xfrm>
              <a:off x="6777" y="3763"/>
              <a:ext cx="320" cy="320"/>
            </a:xfrm>
            <a:prstGeom prst="ellipse">
              <a:avLst/>
            </a:prstGeom>
            <a:solidFill>
              <a:srgbClr val="01579B"/>
            </a:solidFill>
            <a:ln>
              <a:solidFill>
                <a:srgbClr val="0157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0" name="椭圆 49"/>
            <p:cNvSpPr/>
            <p:nvPr/>
          </p:nvSpPr>
          <p:spPr>
            <a:xfrm>
              <a:off x="6823" y="3809"/>
              <a:ext cx="227" cy="227"/>
            </a:xfrm>
            <a:prstGeom prst="ellipse">
              <a:avLst/>
            </a:prstGeom>
            <a:solidFill>
              <a:srgbClr val="01579B"/>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51" name="组合 50"/>
          <p:cNvGrpSpPr/>
          <p:nvPr/>
        </p:nvGrpSpPr>
        <p:grpSpPr>
          <a:xfrm rot="0" flipH="1">
            <a:off x="8227695" y="2964180"/>
            <a:ext cx="3215640" cy="1210945"/>
            <a:chOff x="1621" y="2311"/>
            <a:chExt cx="5064" cy="1907"/>
          </a:xfrm>
        </p:grpSpPr>
        <p:sp>
          <p:nvSpPr>
            <p:cNvPr id="52" name="等腰三角形 51"/>
            <p:cNvSpPr/>
            <p:nvPr/>
          </p:nvSpPr>
          <p:spPr>
            <a:xfrm rot="5400000">
              <a:off x="6363" y="3122"/>
              <a:ext cx="362" cy="282"/>
            </a:xfrm>
            <a:prstGeom prst="triangle">
              <a:avLst/>
            </a:pr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3" name="圆角矩形 52"/>
            <p:cNvSpPr/>
            <p:nvPr/>
          </p:nvSpPr>
          <p:spPr>
            <a:xfrm>
              <a:off x="1621" y="2311"/>
              <a:ext cx="4849" cy="1800"/>
            </a:xfrm>
            <a:prstGeom prst="roundRect">
              <a:avLst>
                <a:gd name="adj" fmla="val 50000"/>
              </a:avLst>
            </a:pr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4" name="椭圆 53"/>
            <p:cNvSpPr/>
            <p:nvPr/>
          </p:nvSpPr>
          <p:spPr>
            <a:xfrm>
              <a:off x="4811" y="2491"/>
              <a:ext cx="1441" cy="1441"/>
            </a:xfrm>
            <a:prstGeom prst="ellipse">
              <a:avLst/>
            </a:prstGeom>
            <a:solidFill>
              <a:srgbClr val="E9F6FD"/>
            </a:solidFill>
            <a:ln>
              <a:solidFill>
                <a:schemeClr val="bg1">
                  <a:lumMod val="85000"/>
                </a:schemeClr>
              </a:solidFill>
            </a:ln>
            <a:effectLst>
              <a:outerShdw blurRad="241300" dist="165100" dir="2700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55" name="组合 54"/>
            <p:cNvGrpSpPr/>
            <p:nvPr/>
          </p:nvGrpSpPr>
          <p:grpSpPr>
            <a:xfrm>
              <a:off x="2132" y="2491"/>
              <a:ext cx="2771" cy="1727"/>
              <a:chOff x="3490" y="6405"/>
              <a:chExt cx="2771" cy="1727"/>
            </a:xfrm>
          </p:grpSpPr>
          <p:sp>
            <p:nvSpPr>
              <p:cNvPr id="56" name="Content Placeholder 2"/>
              <p:cNvSpPr txBox="1"/>
              <p:nvPr/>
            </p:nvSpPr>
            <p:spPr bwMode="auto">
              <a:xfrm>
                <a:off x="3490" y="6872"/>
                <a:ext cx="2771" cy="1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ea typeface="微软雅黑" panose="020B0503020204020204" pitchFamily="34" charset="-122"/>
                  </a:defRPr>
                </a:lvl1pPr>
                <a:lvl2pPr marL="457200">
                  <a:defRPr sz="1300">
                    <a:solidFill>
                      <a:schemeClr val="tx1"/>
                    </a:solidFill>
                    <a:latin typeface="Arial" panose="020B0604020202020204" pitchFamily="34" charset="0"/>
                    <a:ea typeface="微软雅黑" panose="020B0503020204020204" pitchFamily="34" charset="-122"/>
                  </a:defRPr>
                </a:lvl2pPr>
                <a:lvl3pPr marL="914400">
                  <a:defRPr sz="1300">
                    <a:solidFill>
                      <a:schemeClr val="tx1"/>
                    </a:solidFill>
                    <a:latin typeface="Arial" panose="020B0604020202020204" pitchFamily="34" charset="0"/>
                    <a:ea typeface="微软雅黑" panose="020B0503020204020204" pitchFamily="34" charset="-122"/>
                  </a:defRPr>
                </a:lvl3pPr>
                <a:lvl4pPr marL="1371600">
                  <a:defRPr sz="1300">
                    <a:solidFill>
                      <a:schemeClr val="tx1"/>
                    </a:solidFill>
                    <a:latin typeface="Arial" panose="020B0604020202020204" pitchFamily="34" charset="0"/>
                    <a:ea typeface="微软雅黑" panose="020B0503020204020204" pitchFamily="34" charset="-122"/>
                  </a:defRPr>
                </a:lvl4pPr>
                <a:lvl5pPr marL="1828800">
                  <a:defRPr sz="1300">
                    <a:solidFill>
                      <a:schemeClr val="tx1"/>
                    </a:solidFill>
                    <a:latin typeface="Arial" panose="020B0604020202020204" pitchFamily="34" charset="0"/>
                    <a:ea typeface="微软雅黑" panose="020B0503020204020204" pitchFamily="34" charset="-122"/>
                  </a:defRPr>
                </a:lvl5pPr>
                <a:lvl6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l" defTabSz="1219200" fontAlgn="base">
                  <a:lnSpc>
                    <a:spcPct val="150000"/>
                  </a:lnSpc>
                  <a:spcBef>
                    <a:spcPts val="1335"/>
                  </a:spcBef>
                  <a:spcAft>
                    <a:spcPct val="0"/>
                  </a:spcAft>
                </a:pPr>
                <a:r>
                  <a:rPr lang="en-US" altLang="zh-CN" sz="1000">
                    <a:solidFill>
                      <a:schemeClr val="bg1"/>
                    </a:solidFill>
                    <a:latin typeface="+mj-ea"/>
                    <a:ea typeface="+mj-ea"/>
                    <a:cs typeface="+mn-ea"/>
                    <a:sym typeface="+mn-lt"/>
                  </a:rPr>
                  <a:t>单击此处添加文本单击此处添加文本单击此处添加文本</a:t>
                </a:r>
                <a:endParaRPr lang="en-US" altLang="zh-CN" sz="1000">
                  <a:solidFill>
                    <a:schemeClr val="bg1"/>
                  </a:solidFill>
                  <a:latin typeface="+mj-ea"/>
                  <a:ea typeface="+mj-ea"/>
                  <a:cs typeface="+mn-ea"/>
                  <a:sym typeface="+mn-lt"/>
                </a:endParaRPr>
              </a:p>
            </p:txBody>
          </p:sp>
          <p:sp>
            <p:nvSpPr>
              <p:cNvPr id="57" name="文本框 56"/>
              <p:cNvSpPr txBox="1"/>
              <p:nvPr/>
            </p:nvSpPr>
            <p:spPr>
              <a:xfrm>
                <a:off x="3556" y="6405"/>
                <a:ext cx="2208" cy="531"/>
              </a:xfrm>
              <a:prstGeom prst="rect">
                <a:avLst/>
              </a:prstGeom>
              <a:noFill/>
            </p:spPr>
            <p:txBody>
              <a:bodyPr wrap="none" rtlCol="0">
                <a:spAutoFit/>
              </a:bodyPr>
              <a:lstStyle/>
              <a:p>
                <a:pPr algn="l"/>
                <a:r>
                  <a:rPr lang="zh-CN" altLang="en-US" sz="1600" b="1" dirty="0" smtClean="0">
                    <a:solidFill>
                      <a:schemeClr val="bg1"/>
                    </a:solidFill>
                    <a:latin typeface="+mj-ea"/>
                    <a:ea typeface="+mj-ea"/>
                    <a:cs typeface="+mn-ea"/>
                    <a:sym typeface="+mn-lt"/>
                  </a:rPr>
                  <a:t>您的文字内容</a:t>
                </a:r>
                <a:endParaRPr lang="zh-CN" altLang="en-US" sz="1600" b="1" dirty="0" smtClean="0">
                  <a:solidFill>
                    <a:schemeClr val="bg1"/>
                  </a:solidFill>
                  <a:latin typeface="+mj-ea"/>
                  <a:ea typeface="+mj-ea"/>
                  <a:cs typeface="+mn-ea"/>
                  <a:sym typeface="+mn-lt"/>
                </a:endParaRPr>
              </a:p>
            </p:txBody>
          </p:sp>
        </p:grpSp>
      </p:grpSp>
      <p:grpSp>
        <p:nvGrpSpPr>
          <p:cNvPr id="58" name="组合 57"/>
          <p:cNvGrpSpPr/>
          <p:nvPr/>
        </p:nvGrpSpPr>
        <p:grpSpPr>
          <a:xfrm rot="0" flipH="1">
            <a:off x="7928610" y="3467735"/>
            <a:ext cx="203200" cy="203200"/>
            <a:chOff x="6777" y="3763"/>
            <a:chExt cx="320" cy="320"/>
          </a:xfrm>
        </p:grpSpPr>
        <p:sp>
          <p:nvSpPr>
            <p:cNvPr id="59" name="椭圆 58"/>
            <p:cNvSpPr/>
            <p:nvPr/>
          </p:nvSpPr>
          <p:spPr>
            <a:xfrm>
              <a:off x="6777" y="3763"/>
              <a:ext cx="320" cy="320"/>
            </a:xfrm>
            <a:prstGeom prst="ellipse">
              <a:avLst/>
            </a:prstGeom>
            <a:solidFill>
              <a:srgbClr val="29B6F6"/>
            </a:solidFill>
            <a:ln>
              <a:solidFill>
                <a:srgbClr val="29B6F6"/>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0" name="椭圆 59"/>
            <p:cNvSpPr/>
            <p:nvPr/>
          </p:nvSpPr>
          <p:spPr>
            <a:xfrm>
              <a:off x="6823" y="3809"/>
              <a:ext cx="227" cy="227"/>
            </a:xfrm>
            <a:prstGeom prst="ellipse">
              <a:avLst/>
            </a:prstGeom>
            <a:solidFill>
              <a:srgbClr val="29B6F6"/>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61" name="组合 60"/>
          <p:cNvGrpSpPr/>
          <p:nvPr/>
        </p:nvGrpSpPr>
        <p:grpSpPr>
          <a:xfrm rot="0" flipH="1" flipV="1">
            <a:off x="7727315" y="4625975"/>
            <a:ext cx="3112135" cy="1143000"/>
            <a:chOff x="1621" y="2311"/>
            <a:chExt cx="4901" cy="1800"/>
          </a:xfrm>
        </p:grpSpPr>
        <p:sp>
          <p:nvSpPr>
            <p:cNvPr id="62" name="等腰三角形 61"/>
            <p:cNvSpPr/>
            <p:nvPr/>
          </p:nvSpPr>
          <p:spPr>
            <a:xfrm rot="7680000">
              <a:off x="6200" y="3600"/>
              <a:ext cx="362" cy="282"/>
            </a:xfrm>
            <a:prstGeom prst="triangl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3" name="圆角矩形 62"/>
            <p:cNvSpPr/>
            <p:nvPr/>
          </p:nvSpPr>
          <p:spPr>
            <a:xfrm>
              <a:off x="1621" y="2311"/>
              <a:ext cx="4849" cy="1800"/>
            </a:xfrm>
            <a:prstGeom prst="roundRect">
              <a:avLst>
                <a:gd name="adj" fmla="val 50000"/>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4" name="椭圆 63"/>
            <p:cNvSpPr/>
            <p:nvPr/>
          </p:nvSpPr>
          <p:spPr>
            <a:xfrm>
              <a:off x="4811" y="2491"/>
              <a:ext cx="1441" cy="1441"/>
            </a:xfrm>
            <a:prstGeom prst="ellipse">
              <a:avLst/>
            </a:prstGeom>
            <a:solidFill>
              <a:srgbClr val="E9F6FD"/>
            </a:solidFill>
            <a:ln>
              <a:solidFill>
                <a:schemeClr val="bg1">
                  <a:lumMod val="85000"/>
                </a:schemeClr>
              </a:solidFill>
            </a:ln>
            <a:effectLst>
              <a:outerShdw blurRad="241300" dist="165100" dir="2700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65" name="组合 64"/>
            <p:cNvGrpSpPr/>
            <p:nvPr/>
          </p:nvGrpSpPr>
          <p:grpSpPr>
            <a:xfrm>
              <a:off x="1907" y="2625"/>
              <a:ext cx="2771" cy="1326"/>
              <a:chOff x="3265" y="6539"/>
              <a:chExt cx="2771" cy="1326"/>
            </a:xfrm>
          </p:grpSpPr>
          <p:sp>
            <p:nvSpPr>
              <p:cNvPr id="66" name="Content Placeholder 2"/>
              <p:cNvSpPr txBox="1"/>
              <p:nvPr/>
            </p:nvSpPr>
            <p:spPr bwMode="auto">
              <a:xfrm flipV="1">
                <a:off x="3265" y="6539"/>
                <a:ext cx="2771" cy="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ea typeface="微软雅黑" panose="020B0503020204020204" pitchFamily="34" charset="-122"/>
                  </a:defRPr>
                </a:lvl1pPr>
                <a:lvl2pPr marL="457200">
                  <a:defRPr sz="1300">
                    <a:solidFill>
                      <a:schemeClr val="tx1"/>
                    </a:solidFill>
                    <a:latin typeface="Arial" panose="020B0604020202020204" pitchFamily="34" charset="0"/>
                    <a:ea typeface="微软雅黑" panose="020B0503020204020204" pitchFamily="34" charset="-122"/>
                  </a:defRPr>
                </a:lvl2pPr>
                <a:lvl3pPr marL="914400">
                  <a:defRPr sz="1300">
                    <a:solidFill>
                      <a:schemeClr val="tx1"/>
                    </a:solidFill>
                    <a:latin typeface="Arial" panose="020B0604020202020204" pitchFamily="34" charset="0"/>
                    <a:ea typeface="微软雅黑" panose="020B0503020204020204" pitchFamily="34" charset="-122"/>
                  </a:defRPr>
                </a:lvl3pPr>
                <a:lvl4pPr marL="1371600">
                  <a:defRPr sz="1300">
                    <a:solidFill>
                      <a:schemeClr val="tx1"/>
                    </a:solidFill>
                    <a:latin typeface="Arial" panose="020B0604020202020204" pitchFamily="34" charset="0"/>
                    <a:ea typeface="微软雅黑" panose="020B0503020204020204" pitchFamily="34" charset="-122"/>
                  </a:defRPr>
                </a:lvl4pPr>
                <a:lvl5pPr marL="1828800">
                  <a:defRPr sz="1300">
                    <a:solidFill>
                      <a:schemeClr val="tx1"/>
                    </a:solidFill>
                    <a:latin typeface="Arial" panose="020B0604020202020204" pitchFamily="34" charset="0"/>
                    <a:ea typeface="微软雅黑" panose="020B0503020204020204" pitchFamily="34" charset="-122"/>
                  </a:defRPr>
                </a:lvl5pPr>
                <a:lvl6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l" defTabSz="1219200" fontAlgn="base">
                  <a:lnSpc>
                    <a:spcPct val="150000"/>
                  </a:lnSpc>
                  <a:spcBef>
                    <a:spcPts val="1335"/>
                  </a:spcBef>
                  <a:spcAft>
                    <a:spcPct val="0"/>
                  </a:spcAft>
                </a:pPr>
                <a:r>
                  <a:rPr lang="en-US" altLang="zh-CN" sz="1000">
                    <a:solidFill>
                      <a:schemeClr val="bg1"/>
                    </a:solidFill>
                    <a:latin typeface="+mj-ea"/>
                    <a:ea typeface="+mj-ea"/>
                    <a:cs typeface="+mn-ea"/>
                    <a:sym typeface="+mn-lt"/>
                  </a:rPr>
                  <a:t>单击此处添加文本单击此处添加文本单击此处添加文本</a:t>
                </a:r>
                <a:endParaRPr lang="en-US" altLang="zh-CN" sz="1000">
                  <a:solidFill>
                    <a:schemeClr val="bg1"/>
                  </a:solidFill>
                  <a:latin typeface="+mj-ea"/>
                  <a:ea typeface="+mj-ea"/>
                  <a:cs typeface="+mn-ea"/>
                  <a:sym typeface="+mn-lt"/>
                </a:endParaRPr>
              </a:p>
            </p:txBody>
          </p:sp>
          <p:sp>
            <p:nvSpPr>
              <p:cNvPr id="67" name="文本框 66"/>
              <p:cNvSpPr txBox="1"/>
              <p:nvPr/>
            </p:nvSpPr>
            <p:spPr>
              <a:xfrm flipV="1">
                <a:off x="3460" y="7334"/>
                <a:ext cx="2208" cy="531"/>
              </a:xfrm>
              <a:prstGeom prst="rect">
                <a:avLst/>
              </a:prstGeom>
              <a:noFill/>
            </p:spPr>
            <p:txBody>
              <a:bodyPr wrap="none" rtlCol="0">
                <a:spAutoFit/>
              </a:bodyPr>
              <a:lstStyle/>
              <a:p>
                <a:pPr algn="l"/>
                <a:r>
                  <a:rPr lang="zh-CN" altLang="en-US" sz="1600" b="1" dirty="0" smtClean="0">
                    <a:solidFill>
                      <a:schemeClr val="bg1"/>
                    </a:solidFill>
                    <a:latin typeface="+mj-ea"/>
                    <a:ea typeface="+mj-ea"/>
                    <a:cs typeface="+mn-ea"/>
                    <a:sym typeface="+mn-lt"/>
                  </a:rPr>
                  <a:t>您的文字内容</a:t>
                </a:r>
                <a:endParaRPr lang="zh-CN" altLang="en-US" sz="1600" b="1" dirty="0" smtClean="0">
                  <a:solidFill>
                    <a:schemeClr val="bg1"/>
                  </a:solidFill>
                  <a:latin typeface="+mj-ea"/>
                  <a:ea typeface="+mj-ea"/>
                  <a:cs typeface="+mn-ea"/>
                  <a:sym typeface="+mn-lt"/>
                </a:endParaRPr>
              </a:p>
            </p:txBody>
          </p:sp>
        </p:grpSp>
      </p:grpSp>
      <p:grpSp>
        <p:nvGrpSpPr>
          <p:cNvPr id="68" name="组合 67"/>
          <p:cNvGrpSpPr/>
          <p:nvPr/>
        </p:nvGrpSpPr>
        <p:grpSpPr>
          <a:xfrm rot="0" flipH="1">
            <a:off x="7535545" y="4596765"/>
            <a:ext cx="203200" cy="203200"/>
            <a:chOff x="6777" y="3763"/>
            <a:chExt cx="320" cy="320"/>
          </a:xfrm>
        </p:grpSpPr>
        <p:sp>
          <p:nvSpPr>
            <p:cNvPr id="69" name="椭圆 68"/>
            <p:cNvSpPr/>
            <p:nvPr/>
          </p:nvSpPr>
          <p:spPr>
            <a:xfrm>
              <a:off x="6777" y="3763"/>
              <a:ext cx="320" cy="320"/>
            </a:xfrm>
            <a:prstGeom prst="ellipse">
              <a:avLst/>
            </a:prstGeom>
            <a:solidFill>
              <a:srgbClr val="01579B"/>
            </a:solidFill>
            <a:ln>
              <a:solidFill>
                <a:srgbClr val="0157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0" name="椭圆 69"/>
            <p:cNvSpPr/>
            <p:nvPr/>
          </p:nvSpPr>
          <p:spPr>
            <a:xfrm>
              <a:off x="6823" y="3809"/>
              <a:ext cx="227" cy="227"/>
            </a:xfrm>
            <a:prstGeom prst="ellipse">
              <a:avLst/>
            </a:prstGeom>
            <a:solidFill>
              <a:srgbClr val="01579B"/>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7" name="文本框 16"/>
          <p:cNvSpPr txBox="1"/>
          <p:nvPr/>
        </p:nvSpPr>
        <p:spPr>
          <a:xfrm>
            <a:off x="5092700" y="3092768"/>
            <a:ext cx="2007235" cy="953135"/>
          </a:xfrm>
          <a:prstGeom prst="rect">
            <a:avLst/>
          </a:prstGeom>
          <a:noFill/>
        </p:spPr>
        <p:txBody>
          <a:bodyPr wrap="square" rtlCol="0">
            <a:spAutoFit/>
          </a:bodyPr>
          <a:p>
            <a:pPr algn="ctr"/>
            <a:r>
              <a:rPr lang="zh-CN" altLang="en-US" sz="2800" spc="100">
                <a:solidFill>
                  <a:schemeClr val="tx1">
                    <a:lumMod val="65000"/>
                    <a:lumOff val="35000"/>
                  </a:schemeClr>
                </a:solidFill>
                <a:effectLst/>
                <a:uFillTx/>
                <a:latin typeface="+中文正文" charset="0"/>
                <a:sym typeface="+mn-ea"/>
              </a:rPr>
              <a:t>你的文字内容</a:t>
            </a:r>
            <a:endParaRPr lang="zh-CN" altLang="en-US" sz="2800" spc="100">
              <a:solidFill>
                <a:schemeClr val="tx1">
                  <a:lumMod val="65000"/>
                  <a:lumOff val="35000"/>
                </a:schemeClr>
              </a:solidFill>
              <a:effectLst/>
              <a:uFillTx/>
              <a:latin typeface="+中文正文" charset="0"/>
              <a:sym typeface="+mn-ea"/>
            </a:endParaRPr>
          </a:p>
        </p:txBody>
      </p:sp>
      <p:sp>
        <p:nvSpPr>
          <p:cNvPr id="287" name="任意多边形 286"/>
          <p:cNvSpPr/>
          <p:nvPr/>
        </p:nvSpPr>
        <p:spPr>
          <a:xfrm>
            <a:off x="3688080" y="1757045"/>
            <a:ext cx="327025" cy="358140"/>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6085" h="6642">
                <a:moveTo>
                  <a:pt x="1" y="2610"/>
                </a:moveTo>
                <a:lnTo>
                  <a:pt x="0" y="2540"/>
                </a:lnTo>
                <a:cubicBezTo>
                  <a:pt x="-42" y="1108"/>
                  <a:pt x="1400" y="-33"/>
                  <a:pt x="2547" y="0"/>
                </a:cubicBezTo>
                <a:lnTo>
                  <a:pt x="2610" y="1"/>
                </a:lnTo>
                <a:lnTo>
                  <a:pt x="2680" y="0"/>
                </a:lnTo>
                <a:cubicBezTo>
                  <a:pt x="4112" y="-42"/>
                  <a:pt x="5253" y="1400"/>
                  <a:pt x="5220" y="2547"/>
                </a:cubicBezTo>
                <a:lnTo>
                  <a:pt x="5219" y="2610"/>
                </a:lnTo>
                <a:lnTo>
                  <a:pt x="5220" y="2680"/>
                </a:lnTo>
                <a:cubicBezTo>
                  <a:pt x="5262" y="3330"/>
                  <a:pt x="4826" y="4085"/>
                  <a:pt x="4515" y="4385"/>
                </a:cubicBezTo>
                <a:lnTo>
                  <a:pt x="5978" y="6010"/>
                </a:lnTo>
                <a:lnTo>
                  <a:pt x="5981" y="6013"/>
                </a:lnTo>
                <a:lnTo>
                  <a:pt x="5988" y="6020"/>
                </a:lnTo>
                <a:lnTo>
                  <a:pt x="5994" y="6027"/>
                </a:lnTo>
                <a:lnTo>
                  <a:pt x="5997" y="6031"/>
                </a:lnTo>
                <a:lnTo>
                  <a:pt x="6022" y="6059"/>
                </a:lnTo>
                <a:lnTo>
                  <a:pt x="6020" y="6061"/>
                </a:lnTo>
                <a:cubicBezTo>
                  <a:pt x="6059" y="6113"/>
                  <a:pt x="6085" y="6212"/>
                  <a:pt x="6083" y="6265"/>
                </a:cubicBezTo>
                <a:cubicBezTo>
                  <a:pt x="6101" y="6460"/>
                  <a:pt x="5889" y="6654"/>
                  <a:pt x="5714" y="6641"/>
                </a:cubicBezTo>
                <a:cubicBezTo>
                  <a:pt x="5630" y="6647"/>
                  <a:pt x="5520" y="6598"/>
                  <a:pt x="5472" y="6554"/>
                </a:cubicBezTo>
                <a:lnTo>
                  <a:pt x="5469" y="6557"/>
                </a:lnTo>
                <a:lnTo>
                  <a:pt x="3955" y="4875"/>
                </a:lnTo>
                <a:lnTo>
                  <a:pt x="3956" y="4875"/>
                </a:lnTo>
                <a:lnTo>
                  <a:pt x="3953" y="4872"/>
                </a:lnTo>
                <a:lnTo>
                  <a:pt x="3946" y="4865"/>
                </a:lnTo>
                <a:lnTo>
                  <a:pt x="3940" y="4858"/>
                </a:lnTo>
                <a:lnTo>
                  <a:pt x="3934" y="4852"/>
                </a:lnTo>
                <a:cubicBezTo>
                  <a:pt x="3568" y="5095"/>
                  <a:pt x="2992" y="5231"/>
                  <a:pt x="2673" y="5220"/>
                </a:cubicBezTo>
                <a:lnTo>
                  <a:pt x="2610" y="5219"/>
                </a:lnTo>
                <a:lnTo>
                  <a:pt x="2540" y="5220"/>
                </a:lnTo>
                <a:cubicBezTo>
                  <a:pt x="1108" y="5262"/>
                  <a:pt x="-33" y="3820"/>
                  <a:pt x="0" y="2673"/>
                </a:cubicBezTo>
                <a:lnTo>
                  <a:pt x="1" y="2610"/>
                </a:lnTo>
                <a:close/>
                <a:moveTo>
                  <a:pt x="614" y="2610"/>
                </a:moveTo>
                <a:lnTo>
                  <a:pt x="613" y="2557"/>
                </a:lnTo>
                <a:cubicBezTo>
                  <a:pt x="581" y="1461"/>
                  <a:pt x="1684" y="588"/>
                  <a:pt x="2562" y="613"/>
                </a:cubicBezTo>
                <a:lnTo>
                  <a:pt x="2610" y="614"/>
                </a:lnTo>
                <a:lnTo>
                  <a:pt x="2663" y="613"/>
                </a:lnTo>
                <a:cubicBezTo>
                  <a:pt x="3759" y="581"/>
                  <a:pt x="4632" y="1684"/>
                  <a:pt x="4607" y="2562"/>
                </a:cubicBezTo>
                <a:lnTo>
                  <a:pt x="4606" y="2610"/>
                </a:lnTo>
                <a:lnTo>
                  <a:pt x="4607" y="2663"/>
                </a:lnTo>
                <a:cubicBezTo>
                  <a:pt x="4639" y="3759"/>
                  <a:pt x="3536" y="4632"/>
                  <a:pt x="2658" y="4607"/>
                </a:cubicBezTo>
                <a:lnTo>
                  <a:pt x="2610" y="4606"/>
                </a:lnTo>
                <a:lnTo>
                  <a:pt x="2557" y="4607"/>
                </a:lnTo>
                <a:cubicBezTo>
                  <a:pt x="1461" y="4639"/>
                  <a:pt x="588" y="3536"/>
                  <a:pt x="613" y="2658"/>
                </a:cubicBezTo>
                <a:lnTo>
                  <a:pt x="614" y="2610"/>
                </a:lnTo>
                <a:close/>
              </a:path>
            </a:pathLst>
          </a:cu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286" name="任意多边形 285"/>
          <p:cNvSpPr/>
          <p:nvPr/>
        </p:nvSpPr>
        <p:spPr>
          <a:xfrm rot="2700000">
            <a:off x="3045460" y="3315335"/>
            <a:ext cx="403225" cy="384810"/>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0292" h="9796">
                <a:moveTo>
                  <a:pt x="9079" y="3907"/>
                </a:moveTo>
                <a:cubicBezTo>
                  <a:pt x="9085" y="3904"/>
                  <a:pt x="9195" y="3897"/>
                  <a:pt x="9216" y="3897"/>
                </a:cubicBezTo>
                <a:lnTo>
                  <a:pt x="9217" y="3897"/>
                </a:lnTo>
                <a:lnTo>
                  <a:pt x="9219" y="3897"/>
                </a:lnTo>
                <a:lnTo>
                  <a:pt x="9221" y="3897"/>
                </a:lnTo>
                <a:lnTo>
                  <a:pt x="9222" y="3897"/>
                </a:lnTo>
                <a:lnTo>
                  <a:pt x="9223" y="3897"/>
                </a:lnTo>
                <a:lnTo>
                  <a:pt x="9224" y="3897"/>
                </a:lnTo>
                <a:lnTo>
                  <a:pt x="9224" y="3897"/>
                </a:lnTo>
                <a:lnTo>
                  <a:pt x="9224" y="3897"/>
                </a:lnTo>
                <a:lnTo>
                  <a:pt x="9225" y="3897"/>
                </a:lnTo>
                <a:lnTo>
                  <a:pt x="9253" y="3897"/>
                </a:lnTo>
                <a:lnTo>
                  <a:pt x="9281" y="3897"/>
                </a:lnTo>
                <a:cubicBezTo>
                  <a:pt x="9853" y="3884"/>
                  <a:pt x="10304" y="4506"/>
                  <a:pt x="10291" y="4916"/>
                </a:cubicBezTo>
                <a:lnTo>
                  <a:pt x="10291" y="4938"/>
                </a:lnTo>
                <a:lnTo>
                  <a:pt x="10291" y="4964"/>
                </a:lnTo>
                <a:lnTo>
                  <a:pt x="10291" y="4992"/>
                </a:lnTo>
                <a:lnTo>
                  <a:pt x="10292" y="5020"/>
                </a:lnTo>
                <a:cubicBezTo>
                  <a:pt x="10304" y="5593"/>
                  <a:pt x="9682" y="6044"/>
                  <a:pt x="9273" y="6031"/>
                </a:cubicBezTo>
                <a:lnTo>
                  <a:pt x="9250" y="6031"/>
                </a:lnTo>
                <a:lnTo>
                  <a:pt x="9225" y="6031"/>
                </a:lnTo>
                <a:cubicBezTo>
                  <a:pt x="9221" y="6031"/>
                  <a:pt x="9213" y="6031"/>
                  <a:pt x="9212" y="6031"/>
                </a:cubicBezTo>
                <a:lnTo>
                  <a:pt x="9211" y="6031"/>
                </a:lnTo>
                <a:lnTo>
                  <a:pt x="9211" y="6031"/>
                </a:lnTo>
                <a:lnTo>
                  <a:pt x="9209" y="6031"/>
                </a:lnTo>
                <a:cubicBezTo>
                  <a:pt x="9162" y="6031"/>
                  <a:pt x="9084" y="6022"/>
                  <a:pt x="9079" y="6021"/>
                </a:cubicBezTo>
                <a:lnTo>
                  <a:pt x="9079" y="6021"/>
                </a:lnTo>
                <a:lnTo>
                  <a:pt x="9078" y="6021"/>
                </a:lnTo>
                <a:lnTo>
                  <a:pt x="9078" y="6021"/>
                </a:lnTo>
                <a:lnTo>
                  <a:pt x="9077" y="6021"/>
                </a:lnTo>
                <a:lnTo>
                  <a:pt x="9077" y="6021"/>
                </a:lnTo>
                <a:lnTo>
                  <a:pt x="9077" y="6021"/>
                </a:lnTo>
                <a:lnTo>
                  <a:pt x="9078" y="6021"/>
                </a:lnTo>
                <a:lnTo>
                  <a:pt x="9079" y="6021"/>
                </a:lnTo>
                <a:lnTo>
                  <a:pt x="9079" y="6034"/>
                </a:lnTo>
                <a:lnTo>
                  <a:pt x="6786" y="6034"/>
                </a:lnTo>
                <a:lnTo>
                  <a:pt x="6786" y="3898"/>
                </a:lnTo>
                <a:lnTo>
                  <a:pt x="9079" y="3898"/>
                </a:lnTo>
                <a:lnTo>
                  <a:pt x="9079" y="3907"/>
                </a:lnTo>
                <a:close/>
                <a:moveTo>
                  <a:pt x="8890" y="5299"/>
                </a:moveTo>
                <a:cubicBezTo>
                  <a:pt x="8796" y="5216"/>
                  <a:pt x="8749" y="5061"/>
                  <a:pt x="8751" y="4975"/>
                </a:cubicBezTo>
                <a:lnTo>
                  <a:pt x="8751" y="4970"/>
                </a:lnTo>
                <a:lnTo>
                  <a:pt x="8751" y="4959"/>
                </a:lnTo>
                <a:lnTo>
                  <a:pt x="8750" y="4947"/>
                </a:lnTo>
                <a:lnTo>
                  <a:pt x="8750" y="4935"/>
                </a:lnTo>
                <a:cubicBezTo>
                  <a:pt x="8743" y="4702"/>
                  <a:pt x="9014" y="4482"/>
                  <a:pt x="9198" y="4490"/>
                </a:cubicBezTo>
                <a:lnTo>
                  <a:pt x="9209" y="4490"/>
                </a:lnTo>
                <a:lnTo>
                  <a:pt x="9219" y="4490"/>
                </a:lnTo>
                <a:lnTo>
                  <a:pt x="9231" y="4489"/>
                </a:lnTo>
                <a:lnTo>
                  <a:pt x="9243" y="4489"/>
                </a:lnTo>
                <a:lnTo>
                  <a:pt x="9255" y="4489"/>
                </a:lnTo>
                <a:cubicBezTo>
                  <a:pt x="9487" y="4485"/>
                  <a:pt x="9707" y="4752"/>
                  <a:pt x="9700" y="4937"/>
                </a:cubicBezTo>
                <a:lnTo>
                  <a:pt x="9699" y="4948"/>
                </a:lnTo>
                <a:lnTo>
                  <a:pt x="9699" y="4959"/>
                </a:lnTo>
                <a:lnTo>
                  <a:pt x="9699" y="4970"/>
                </a:lnTo>
                <a:lnTo>
                  <a:pt x="9699" y="4982"/>
                </a:lnTo>
                <a:lnTo>
                  <a:pt x="9700" y="4993"/>
                </a:lnTo>
                <a:cubicBezTo>
                  <a:pt x="9706" y="5227"/>
                  <a:pt x="9436" y="5446"/>
                  <a:pt x="9251" y="5439"/>
                </a:cubicBezTo>
                <a:lnTo>
                  <a:pt x="9241" y="5439"/>
                </a:lnTo>
                <a:lnTo>
                  <a:pt x="9231" y="5438"/>
                </a:lnTo>
                <a:lnTo>
                  <a:pt x="9219" y="5438"/>
                </a:lnTo>
                <a:lnTo>
                  <a:pt x="9213" y="5438"/>
                </a:lnTo>
                <a:lnTo>
                  <a:pt x="9208" y="5438"/>
                </a:lnTo>
                <a:cubicBezTo>
                  <a:pt x="9093" y="5440"/>
                  <a:pt x="8951" y="5367"/>
                  <a:pt x="8890" y="5299"/>
                </a:cubicBezTo>
                <a:close/>
                <a:moveTo>
                  <a:pt x="6453" y="5404"/>
                </a:moveTo>
                <a:lnTo>
                  <a:pt x="6453" y="1111"/>
                </a:lnTo>
                <a:lnTo>
                  <a:pt x="6454" y="1095"/>
                </a:lnTo>
                <a:lnTo>
                  <a:pt x="6454" y="1068"/>
                </a:lnTo>
                <a:lnTo>
                  <a:pt x="6455" y="1039"/>
                </a:lnTo>
                <a:lnTo>
                  <a:pt x="6455" y="1011"/>
                </a:lnTo>
                <a:cubicBezTo>
                  <a:pt x="6468" y="439"/>
                  <a:pt x="5845" y="-12"/>
                  <a:pt x="5436" y="1"/>
                </a:cubicBezTo>
                <a:lnTo>
                  <a:pt x="5413" y="1"/>
                </a:lnTo>
                <a:lnTo>
                  <a:pt x="5388" y="1"/>
                </a:lnTo>
                <a:lnTo>
                  <a:pt x="5359" y="1"/>
                </a:lnTo>
                <a:lnTo>
                  <a:pt x="5331" y="0"/>
                </a:lnTo>
                <a:cubicBezTo>
                  <a:pt x="4759" y="-16"/>
                  <a:pt x="4308" y="619"/>
                  <a:pt x="4321" y="1012"/>
                </a:cubicBezTo>
                <a:lnTo>
                  <a:pt x="4321" y="1034"/>
                </a:lnTo>
                <a:lnTo>
                  <a:pt x="4321" y="1058"/>
                </a:lnTo>
                <a:lnTo>
                  <a:pt x="4317" y="1058"/>
                </a:lnTo>
                <a:lnTo>
                  <a:pt x="4317" y="5404"/>
                </a:lnTo>
                <a:lnTo>
                  <a:pt x="6453" y="5404"/>
                </a:lnTo>
                <a:close/>
                <a:moveTo>
                  <a:pt x="5474" y="4673"/>
                </a:moveTo>
                <a:lnTo>
                  <a:pt x="5474" y="974"/>
                </a:lnTo>
                <a:lnTo>
                  <a:pt x="5475" y="974"/>
                </a:lnTo>
                <a:lnTo>
                  <a:pt x="5475" y="972"/>
                </a:lnTo>
                <a:lnTo>
                  <a:pt x="5474" y="967"/>
                </a:lnTo>
                <a:lnTo>
                  <a:pt x="5474" y="962"/>
                </a:lnTo>
                <a:lnTo>
                  <a:pt x="5474" y="953"/>
                </a:lnTo>
                <a:lnTo>
                  <a:pt x="5473" y="947"/>
                </a:lnTo>
                <a:lnTo>
                  <a:pt x="5473" y="943"/>
                </a:lnTo>
                <a:cubicBezTo>
                  <a:pt x="5471" y="840"/>
                  <a:pt x="5581" y="761"/>
                  <a:pt x="5654" y="763"/>
                </a:cubicBezTo>
                <a:lnTo>
                  <a:pt x="5658" y="763"/>
                </a:lnTo>
                <a:lnTo>
                  <a:pt x="5662" y="763"/>
                </a:lnTo>
                <a:lnTo>
                  <a:pt x="5667" y="763"/>
                </a:lnTo>
                <a:lnTo>
                  <a:pt x="5672" y="763"/>
                </a:lnTo>
                <a:cubicBezTo>
                  <a:pt x="5774" y="761"/>
                  <a:pt x="5854" y="871"/>
                  <a:pt x="5852" y="944"/>
                </a:cubicBezTo>
                <a:lnTo>
                  <a:pt x="5852" y="948"/>
                </a:lnTo>
                <a:lnTo>
                  <a:pt x="5851" y="953"/>
                </a:lnTo>
                <a:lnTo>
                  <a:pt x="5851" y="962"/>
                </a:lnTo>
                <a:lnTo>
                  <a:pt x="5851" y="967"/>
                </a:lnTo>
                <a:lnTo>
                  <a:pt x="5850" y="972"/>
                </a:lnTo>
                <a:lnTo>
                  <a:pt x="5850" y="974"/>
                </a:lnTo>
                <a:lnTo>
                  <a:pt x="5851" y="974"/>
                </a:lnTo>
                <a:lnTo>
                  <a:pt x="5851" y="4673"/>
                </a:lnTo>
                <a:lnTo>
                  <a:pt x="5852" y="4678"/>
                </a:lnTo>
                <a:cubicBezTo>
                  <a:pt x="5854" y="4770"/>
                  <a:pt x="5746" y="4856"/>
                  <a:pt x="5675" y="4854"/>
                </a:cubicBezTo>
                <a:lnTo>
                  <a:pt x="5671" y="4854"/>
                </a:lnTo>
                <a:lnTo>
                  <a:pt x="5667" y="4854"/>
                </a:lnTo>
                <a:lnTo>
                  <a:pt x="5662" y="4854"/>
                </a:lnTo>
                <a:lnTo>
                  <a:pt x="5657" y="4854"/>
                </a:lnTo>
                <a:lnTo>
                  <a:pt x="5652" y="4854"/>
                </a:lnTo>
                <a:lnTo>
                  <a:pt x="5648" y="4854"/>
                </a:lnTo>
                <a:cubicBezTo>
                  <a:pt x="5549" y="4854"/>
                  <a:pt x="5471" y="4740"/>
                  <a:pt x="5473" y="4677"/>
                </a:cubicBezTo>
                <a:lnTo>
                  <a:pt x="5474" y="4673"/>
                </a:lnTo>
                <a:close/>
                <a:moveTo>
                  <a:pt x="4809" y="4689"/>
                </a:moveTo>
                <a:lnTo>
                  <a:pt x="4809" y="990"/>
                </a:lnTo>
                <a:lnTo>
                  <a:pt x="4810" y="990"/>
                </a:lnTo>
                <a:lnTo>
                  <a:pt x="4810" y="988"/>
                </a:lnTo>
                <a:lnTo>
                  <a:pt x="4810" y="983"/>
                </a:lnTo>
                <a:lnTo>
                  <a:pt x="4809" y="978"/>
                </a:lnTo>
                <a:lnTo>
                  <a:pt x="4809" y="973"/>
                </a:lnTo>
                <a:lnTo>
                  <a:pt x="4809" y="968"/>
                </a:lnTo>
                <a:lnTo>
                  <a:pt x="4809" y="963"/>
                </a:lnTo>
                <a:lnTo>
                  <a:pt x="4809" y="958"/>
                </a:lnTo>
                <a:cubicBezTo>
                  <a:pt x="4807" y="857"/>
                  <a:pt x="4917" y="777"/>
                  <a:pt x="4989" y="779"/>
                </a:cubicBezTo>
                <a:lnTo>
                  <a:pt x="4993" y="779"/>
                </a:lnTo>
                <a:lnTo>
                  <a:pt x="4998" y="779"/>
                </a:lnTo>
                <a:lnTo>
                  <a:pt x="5003" y="779"/>
                </a:lnTo>
                <a:lnTo>
                  <a:pt x="5008" y="779"/>
                </a:lnTo>
                <a:cubicBezTo>
                  <a:pt x="5109" y="777"/>
                  <a:pt x="5189" y="887"/>
                  <a:pt x="5187" y="960"/>
                </a:cubicBezTo>
                <a:lnTo>
                  <a:pt x="5187" y="964"/>
                </a:lnTo>
                <a:lnTo>
                  <a:pt x="5187" y="964"/>
                </a:lnTo>
                <a:lnTo>
                  <a:pt x="5187" y="965"/>
                </a:lnTo>
                <a:lnTo>
                  <a:pt x="5187" y="966"/>
                </a:lnTo>
                <a:cubicBezTo>
                  <a:pt x="5187" y="975"/>
                  <a:pt x="5186" y="990"/>
                  <a:pt x="5186" y="990"/>
                </a:cubicBezTo>
                <a:lnTo>
                  <a:pt x="5185" y="990"/>
                </a:lnTo>
                <a:lnTo>
                  <a:pt x="5186" y="990"/>
                </a:lnTo>
                <a:lnTo>
                  <a:pt x="5186" y="990"/>
                </a:lnTo>
                <a:lnTo>
                  <a:pt x="5186" y="990"/>
                </a:lnTo>
                <a:lnTo>
                  <a:pt x="5186" y="990"/>
                </a:lnTo>
                <a:lnTo>
                  <a:pt x="5187" y="990"/>
                </a:lnTo>
                <a:lnTo>
                  <a:pt x="5187" y="4689"/>
                </a:lnTo>
                <a:lnTo>
                  <a:pt x="5187" y="4689"/>
                </a:lnTo>
                <a:lnTo>
                  <a:pt x="5187" y="4693"/>
                </a:lnTo>
                <a:cubicBezTo>
                  <a:pt x="5190" y="4785"/>
                  <a:pt x="5082" y="4871"/>
                  <a:pt x="5011" y="4869"/>
                </a:cubicBezTo>
                <a:lnTo>
                  <a:pt x="5007" y="4869"/>
                </a:lnTo>
                <a:lnTo>
                  <a:pt x="5002" y="4869"/>
                </a:lnTo>
                <a:lnTo>
                  <a:pt x="4998" y="4869"/>
                </a:lnTo>
                <a:lnTo>
                  <a:pt x="4993" y="4869"/>
                </a:lnTo>
                <a:lnTo>
                  <a:pt x="4988" y="4869"/>
                </a:lnTo>
                <a:cubicBezTo>
                  <a:pt x="4887" y="4873"/>
                  <a:pt x="4806" y="4757"/>
                  <a:pt x="4809" y="4692"/>
                </a:cubicBezTo>
                <a:lnTo>
                  <a:pt x="4809" y="4689"/>
                </a:lnTo>
                <a:lnTo>
                  <a:pt x="4809" y="4689"/>
                </a:lnTo>
                <a:close/>
                <a:moveTo>
                  <a:pt x="28" y="4130"/>
                </a:moveTo>
                <a:cubicBezTo>
                  <a:pt x="290" y="3422"/>
                  <a:pt x="1199" y="2919"/>
                  <a:pt x="1844" y="2938"/>
                </a:cubicBezTo>
                <a:lnTo>
                  <a:pt x="1879" y="2938"/>
                </a:lnTo>
                <a:lnTo>
                  <a:pt x="1914" y="2940"/>
                </a:lnTo>
                <a:lnTo>
                  <a:pt x="1968" y="2940"/>
                </a:lnTo>
                <a:cubicBezTo>
                  <a:pt x="3065" y="2926"/>
                  <a:pt x="3927" y="4031"/>
                  <a:pt x="3912" y="4909"/>
                </a:cubicBezTo>
                <a:lnTo>
                  <a:pt x="3912" y="4958"/>
                </a:lnTo>
                <a:lnTo>
                  <a:pt x="3910" y="5006"/>
                </a:lnTo>
                <a:lnTo>
                  <a:pt x="3910" y="5060"/>
                </a:lnTo>
                <a:cubicBezTo>
                  <a:pt x="3924" y="6157"/>
                  <a:pt x="2818" y="7019"/>
                  <a:pt x="1940" y="7003"/>
                </a:cubicBezTo>
                <a:lnTo>
                  <a:pt x="1892" y="7003"/>
                </a:lnTo>
                <a:lnTo>
                  <a:pt x="1843" y="7002"/>
                </a:lnTo>
                <a:lnTo>
                  <a:pt x="1803" y="7002"/>
                </a:lnTo>
                <a:cubicBezTo>
                  <a:pt x="971" y="7020"/>
                  <a:pt x="196" y="6307"/>
                  <a:pt x="0" y="5747"/>
                </a:cubicBezTo>
                <a:lnTo>
                  <a:pt x="1820" y="5779"/>
                </a:lnTo>
                <a:lnTo>
                  <a:pt x="1827" y="5779"/>
                </a:lnTo>
                <a:lnTo>
                  <a:pt x="1835" y="5779"/>
                </a:lnTo>
                <a:cubicBezTo>
                  <a:pt x="1982" y="5781"/>
                  <a:pt x="2099" y="5632"/>
                  <a:pt x="2094" y="5514"/>
                </a:cubicBezTo>
                <a:lnTo>
                  <a:pt x="2113" y="4436"/>
                </a:lnTo>
                <a:lnTo>
                  <a:pt x="2114" y="4429"/>
                </a:lnTo>
                <a:lnTo>
                  <a:pt x="2114" y="4422"/>
                </a:lnTo>
                <a:cubicBezTo>
                  <a:pt x="2116" y="4274"/>
                  <a:pt x="1967" y="4157"/>
                  <a:pt x="1848" y="4162"/>
                </a:cubicBezTo>
                <a:lnTo>
                  <a:pt x="28" y="4130"/>
                </a:lnTo>
                <a:close/>
                <a:moveTo>
                  <a:pt x="4954" y="7302"/>
                </a:moveTo>
                <a:lnTo>
                  <a:pt x="4954" y="5852"/>
                </a:lnTo>
                <a:lnTo>
                  <a:pt x="5665" y="5852"/>
                </a:lnTo>
                <a:lnTo>
                  <a:pt x="5665" y="7308"/>
                </a:lnTo>
                <a:lnTo>
                  <a:pt x="5670" y="7308"/>
                </a:lnTo>
                <a:lnTo>
                  <a:pt x="6000" y="7841"/>
                </a:lnTo>
                <a:lnTo>
                  <a:pt x="5995" y="7841"/>
                </a:lnTo>
                <a:lnTo>
                  <a:pt x="5608" y="9757"/>
                </a:lnTo>
                <a:lnTo>
                  <a:pt x="5002" y="9795"/>
                </a:lnTo>
                <a:lnTo>
                  <a:pt x="4612" y="7816"/>
                </a:lnTo>
                <a:lnTo>
                  <a:pt x="4620" y="7816"/>
                </a:lnTo>
                <a:lnTo>
                  <a:pt x="4954" y="7302"/>
                </a:lnTo>
                <a:close/>
              </a:path>
            </a:pathLst>
          </a:cu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285" name="任意多边形 284"/>
          <p:cNvSpPr/>
          <p:nvPr/>
        </p:nvSpPr>
        <p:spPr>
          <a:xfrm>
            <a:off x="3629660" y="4974590"/>
            <a:ext cx="446405" cy="446405"/>
          </a:xfrm>
          <a:custGeom>
            <a:avLst/>
            <a:gdLst/>
            <a:ahLst/>
            <a:cxnLst>
              <a:cxn ang="3">
                <a:pos x="hc" y="t"/>
              </a:cxn>
              <a:cxn ang="cd2">
                <a:pos x="l" y="vc"/>
              </a:cxn>
              <a:cxn ang="cd4">
                <a:pos x="hc" y="b"/>
              </a:cxn>
              <a:cxn ang="0">
                <a:pos x="r" y="vc"/>
              </a:cxn>
            </a:cxnLst>
            <a:rect l="l" t="t" r="r" b="b"/>
            <a:pathLst>
              <a:path w="8710" h="8710">
                <a:moveTo>
                  <a:pt x="3825" y="0"/>
                </a:moveTo>
                <a:lnTo>
                  <a:pt x="4885" y="0"/>
                </a:lnTo>
                <a:lnTo>
                  <a:pt x="4885" y="964"/>
                </a:lnTo>
                <a:cubicBezTo>
                  <a:pt x="5262" y="973"/>
                  <a:pt x="6146" y="1372"/>
                  <a:pt x="6368" y="1592"/>
                </a:cubicBezTo>
                <a:lnTo>
                  <a:pt x="7060" y="901"/>
                </a:lnTo>
                <a:lnTo>
                  <a:pt x="7809" y="1650"/>
                </a:lnTo>
                <a:lnTo>
                  <a:pt x="7112" y="2347"/>
                </a:lnTo>
                <a:cubicBezTo>
                  <a:pt x="7437" y="2729"/>
                  <a:pt x="7716" y="3528"/>
                  <a:pt x="7740" y="3825"/>
                </a:cubicBezTo>
                <a:lnTo>
                  <a:pt x="8710" y="3825"/>
                </a:lnTo>
                <a:lnTo>
                  <a:pt x="8710" y="4885"/>
                </a:lnTo>
                <a:lnTo>
                  <a:pt x="7745" y="4885"/>
                </a:lnTo>
                <a:cubicBezTo>
                  <a:pt x="7736" y="5267"/>
                  <a:pt x="7335" y="6150"/>
                  <a:pt x="7118" y="6369"/>
                </a:cubicBezTo>
                <a:lnTo>
                  <a:pt x="7809" y="7060"/>
                </a:lnTo>
                <a:lnTo>
                  <a:pt x="7060" y="7809"/>
                </a:lnTo>
                <a:lnTo>
                  <a:pt x="6364" y="7114"/>
                </a:lnTo>
                <a:cubicBezTo>
                  <a:pt x="5977" y="7442"/>
                  <a:pt x="5182" y="7719"/>
                  <a:pt x="4885" y="7743"/>
                </a:cubicBezTo>
                <a:lnTo>
                  <a:pt x="4885" y="8710"/>
                </a:lnTo>
                <a:lnTo>
                  <a:pt x="3825" y="8710"/>
                </a:lnTo>
                <a:lnTo>
                  <a:pt x="3825" y="7748"/>
                </a:lnTo>
                <a:cubicBezTo>
                  <a:pt x="3440" y="7739"/>
                  <a:pt x="2561" y="7339"/>
                  <a:pt x="2339" y="7120"/>
                </a:cubicBezTo>
                <a:lnTo>
                  <a:pt x="1650" y="7809"/>
                </a:lnTo>
                <a:lnTo>
                  <a:pt x="901" y="7060"/>
                </a:lnTo>
                <a:lnTo>
                  <a:pt x="1594" y="6366"/>
                </a:lnTo>
                <a:cubicBezTo>
                  <a:pt x="1268" y="5980"/>
                  <a:pt x="991" y="5187"/>
                  <a:pt x="966" y="4885"/>
                </a:cubicBezTo>
                <a:lnTo>
                  <a:pt x="0" y="4885"/>
                </a:lnTo>
                <a:lnTo>
                  <a:pt x="0" y="3825"/>
                </a:lnTo>
                <a:lnTo>
                  <a:pt x="961" y="3825"/>
                </a:lnTo>
                <a:cubicBezTo>
                  <a:pt x="971" y="3446"/>
                  <a:pt x="1368" y="2565"/>
                  <a:pt x="1590" y="2340"/>
                </a:cubicBezTo>
                <a:lnTo>
                  <a:pt x="901" y="1650"/>
                </a:lnTo>
                <a:lnTo>
                  <a:pt x="1650" y="901"/>
                </a:lnTo>
                <a:lnTo>
                  <a:pt x="2345" y="1596"/>
                </a:lnTo>
                <a:cubicBezTo>
                  <a:pt x="2726" y="1273"/>
                  <a:pt x="3522" y="993"/>
                  <a:pt x="3825" y="969"/>
                </a:cubicBezTo>
                <a:lnTo>
                  <a:pt x="3825" y="0"/>
                </a:lnTo>
                <a:close/>
                <a:moveTo>
                  <a:pt x="1814" y="4356"/>
                </a:moveTo>
                <a:lnTo>
                  <a:pt x="1813" y="4288"/>
                </a:lnTo>
                <a:cubicBezTo>
                  <a:pt x="1772" y="2894"/>
                  <a:pt x="3175" y="1783"/>
                  <a:pt x="4292" y="1816"/>
                </a:cubicBezTo>
                <a:lnTo>
                  <a:pt x="4353" y="1817"/>
                </a:lnTo>
                <a:lnTo>
                  <a:pt x="4421" y="1816"/>
                </a:lnTo>
                <a:cubicBezTo>
                  <a:pt x="5815" y="1775"/>
                  <a:pt x="6926" y="3178"/>
                  <a:pt x="6893" y="4295"/>
                </a:cubicBezTo>
                <a:lnTo>
                  <a:pt x="6892" y="4356"/>
                </a:lnTo>
                <a:lnTo>
                  <a:pt x="6894" y="4424"/>
                </a:lnTo>
                <a:cubicBezTo>
                  <a:pt x="6935" y="5818"/>
                  <a:pt x="5531" y="6929"/>
                  <a:pt x="4414" y="6896"/>
                </a:cubicBezTo>
                <a:lnTo>
                  <a:pt x="4353" y="6895"/>
                </a:lnTo>
                <a:lnTo>
                  <a:pt x="4285" y="6897"/>
                </a:lnTo>
                <a:cubicBezTo>
                  <a:pt x="2891" y="6938"/>
                  <a:pt x="1780" y="5534"/>
                  <a:pt x="1813" y="4417"/>
                </a:cubicBezTo>
                <a:lnTo>
                  <a:pt x="1814" y="4356"/>
                </a:lnTo>
                <a:close/>
              </a:path>
            </a:pathLst>
          </a:cu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288" name="任意多边形 287"/>
          <p:cNvSpPr/>
          <p:nvPr/>
        </p:nvSpPr>
        <p:spPr>
          <a:xfrm rot="18900000" flipH="1">
            <a:off x="8090535" y="5114925"/>
            <a:ext cx="474345" cy="161925"/>
          </a:xfrm>
          <a:custGeom>
            <a:avLst/>
            <a:gdLst>
              <a:gd name="adj" fmla="val 50000"/>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5885" h="2011">
                <a:moveTo>
                  <a:pt x="1" y="1005"/>
                </a:moveTo>
                <a:lnTo>
                  <a:pt x="1" y="978"/>
                </a:lnTo>
                <a:lnTo>
                  <a:pt x="0" y="952"/>
                </a:lnTo>
                <a:lnTo>
                  <a:pt x="0" y="902"/>
                </a:lnTo>
                <a:cubicBezTo>
                  <a:pt x="-13" y="387"/>
                  <a:pt x="667" y="-10"/>
                  <a:pt x="898" y="0"/>
                </a:cubicBezTo>
                <a:lnTo>
                  <a:pt x="911" y="0"/>
                </a:lnTo>
                <a:lnTo>
                  <a:pt x="942" y="1"/>
                </a:lnTo>
                <a:lnTo>
                  <a:pt x="2579" y="1"/>
                </a:lnTo>
                <a:cubicBezTo>
                  <a:pt x="2582" y="1"/>
                  <a:pt x="2607" y="0"/>
                  <a:pt x="2605" y="0"/>
                </a:cubicBezTo>
                <a:lnTo>
                  <a:pt x="2611" y="0"/>
                </a:lnTo>
                <a:cubicBezTo>
                  <a:pt x="2731" y="-4"/>
                  <a:pt x="2828" y="118"/>
                  <a:pt x="2825" y="215"/>
                </a:cubicBezTo>
                <a:lnTo>
                  <a:pt x="2825" y="220"/>
                </a:lnTo>
                <a:lnTo>
                  <a:pt x="2825" y="226"/>
                </a:lnTo>
                <a:cubicBezTo>
                  <a:pt x="2829" y="346"/>
                  <a:pt x="2707" y="443"/>
                  <a:pt x="2610" y="440"/>
                </a:cubicBezTo>
                <a:lnTo>
                  <a:pt x="2605" y="440"/>
                </a:lnTo>
                <a:lnTo>
                  <a:pt x="2593" y="440"/>
                </a:lnTo>
                <a:lnTo>
                  <a:pt x="2588" y="439"/>
                </a:lnTo>
                <a:lnTo>
                  <a:pt x="1134" y="439"/>
                </a:lnTo>
                <a:lnTo>
                  <a:pt x="1121" y="438"/>
                </a:lnTo>
                <a:lnTo>
                  <a:pt x="1108" y="438"/>
                </a:lnTo>
                <a:lnTo>
                  <a:pt x="1095" y="438"/>
                </a:lnTo>
                <a:cubicBezTo>
                  <a:pt x="833" y="436"/>
                  <a:pt x="587" y="795"/>
                  <a:pt x="594" y="938"/>
                </a:cubicBezTo>
                <a:lnTo>
                  <a:pt x="594" y="946"/>
                </a:lnTo>
                <a:lnTo>
                  <a:pt x="594" y="990"/>
                </a:lnTo>
                <a:lnTo>
                  <a:pt x="595" y="1005"/>
                </a:lnTo>
                <a:lnTo>
                  <a:pt x="594" y="1019"/>
                </a:lnTo>
                <a:lnTo>
                  <a:pt x="594" y="1058"/>
                </a:lnTo>
                <a:lnTo>
                  <a:pt x="594" y="1071"/>
                </a:lnTo>
                <a:cubicBezTo>
                  <a:pt x="591" y="1334"/>
                  <a:pt x="951" y="1579"/>
                  <a:pt x="1094" y="1572"/>
                </a:cubicBezTo>
                <a:lnTo>
                  <a:pt x="1102" y="1572"/>
                </a:lnTo>
                <a:lnTo>
                  <a:pt x="1146" y="1572"/>
                </a:lnTo>
                <a:lnTo>
                  <a:pt x="1161" y="1571"/>
                </a:lnTo>
                <a:lnTo>
                  <a:pt x="2580" y="1571"/>
                </a:lnTo>
                <a:cubicBezTo>
                  <a:pt x="2580" y="1571"/>
                  <a:pt x="2583" y="1571"/>
                  <a:pt x="2584" y="1571"/>
                </a:cubicBezTo>
                <a:cubicBezTo>
                  <a:pt x="2589" y="1571"/>
                  <a:pt x="2601" y="1570"/>
                  <a:pt x="2603" y="1570"/>
                </a:cubicBezTo>
                <a:lnTo>
                  <a:pt x="2604" y="1570"/>
                </a:lnTo>
                <a:lnTo>
                  <a:pt x="2604" y="1570"/>
                </a:lnTo>
                <a:lnTo>
                  <a:pt x="2605" y="1570"/>
                </a:lnTo>
                <a:lnTo>
                  <a:pt x="2605" y="1570"/>
                </a:lnTo>
                <a:lnTo>
                  <a:pt x="2605" y="1570"/>
                </a:lnTo>
                <a:lnTo>
                  <a:pt x="2611" y="1570"/>
                </a:lnTo>
                <a:cubicBezTo>
                  <a:pt x="2731" y="1566"/>
                  <a:pt x="2828" y="1688"/>
                  <a:pt x="2825" y="1785"/>
                </a:cubicBezTo>
                <a:lnTo>
                  <a:pt x="2825" y="1790"/>
                </a:lnTo>
                <a:lnTo>
                  <a:pt x="2825" y="1796"/>
                </a:lnTo>
                <a:cubicBezTo>
                  <a:pt x="2829" y="1916"/>
                  <a:pt x="2707" y="2013"/>
                  <a:pt x="2610" y="2010"/>
                </a:cubicBezTo>
                <a:lnTo>
                  <a:pt x="2605" y="2010"/>
                </a:lnTo>
                <a:lnTo>
                  <a:pt x="2593" y="2010"/>
                </a:lnTo>
                <a:lnTo>
                  <a:pt x="2588" y="2009"/>
                </a:lnTo>
                <a:lnTo>
                  <a:pt x="979" y="2009"/>
                </a:lnTo>
                <a:lnTo>
                  <a:pt x="953" y="2010"/>
                </a:lnTo>
                <a:lnTo>
                  <a:pt x="902" y="2010"/>
                </a:lnTo>
                <a:cubicBezTo>
                  <a:pt x="387" y="2023"/>
                  <a:pt x="-10" y="1344"/>
                  <a:pt x="0" y="1113"/>
                </a:cubicBezTo>
                <a:lnTo>
                  <a:pt x="0" y="1100"/>
                </a:lnTo>
                <a:lnTo>
                  <a:pt x="0" y="1069"/>
                </a:lnTo>
                <a:lnTo>
                  <a:pt x="1" y="1050"/>
                </a:lnTo>
                <a:lnTo>
                  <a:pt x="1" y="1005"/>
                </a:lnTo>
                <a:close/>
                <a:moveTo>
                  <a:pt x="5884" y="1005"/>
                </a:moveTo>
                <a:lnTo>
                  <a:pt x="5884" y="978"/>
                </a:lnTo>
                <a:lnTo>
                  <a:pt x="5885" y="952"/>
                </a:lnTo>
                <a:lnTo>
                  <a:pt x="5885" y="902"/>
                </a:lnTo>
                <a:cubicBezTo>
                  <a:pt x="5898" y="387"/>
                  <a:pt x="5218" y="-10"/>
                  <a:pt x="4987" y="0"/>
                </a:cubicBezTo>
                <a:lnTo>
                  <a:pt x="4974" y="0"/>
                </a:lnTo>
                <a:lnTo>
                  <a:pt x="4943" y="1"/>
                </a:lnTo>
                <a:lnTo>
                  <a:pt x="3306" y="1"/>
                </a:lnTo>
                <a:cubicBezTo>
                  <a:pt x="3303" y="1"/>
                  <a:pt x="3278" y="0"/>
                  <a:pt x="3280" y="0"/>
                </a:cubicBezTo>
                <a:lnTo>
                  <a:pt x="3274" y="0"/>
                </a:lnTo>
                <a:cubicBezTo>
                  <a:pt x="3154" y="-4"/>
                  <a:pt x="3057" y="118"/>
                  <a:pt x="3060" y="215"/>
                </a:cubicBezTo>
                <a:lnTo>
                  <a:pt x="3060" y="220"/>
                </a:lnTo>
                <a:lnTo>
                  <a:pt x="3060" y="226"/>
                </a:lnTo>
                <a:cubicBezTo>
                  <a:pt x="3056" y="346"/>
                  <a:pt x="3178" y="443"/>
                  <a:pt x="3275" y="440"/>
                </a:cubicBezTo>
                <a:lnTo>
                  <a:pt x="3280" y="440"/>
                </a:lnTo>
                <a:lnTo>
                  <a:pt x="3292" y="440"/>
                </a:lnTo>
                <a:lnTo>
                  <a:pt x="3297" y="439"/>
                </a:lnTo>
                <a:lnTo>
                  <a:pt x="4751" y="439"/>
                </a:lnTo>
                <a:lnTo>
                  <a:pt x="4764" y="438"/>
                </a:lnTo>
                <a:lnTo>
                  <a:pt x="4777" y="438"/>
                </a:lnTo>
                <a:lnTo>
                  <a:pt x="4790" y="438"/>
                </a:lnTo>
                <a:cubicBezTo>
                  <a:pt x="5052" y="436"/>
                  <a:pt x="5298" y="795"/>
                  <a:pt x="5291" y="938"/>
                </a:cubicBezTo>
                <a:lnTo>
                  <a:pt x="5291" y="946"/>
                </a:lnTo>
                <a:lnTo>
                  <a:pt x="5291" y="990"/>
                </a:lnTo>
                <a:lnTo>
                  <a:pt x="5290" y="1005"/>
                </a:lnTo>
                <a:lnTo>
                  <a:pt x="5291" y="1019"/>
                </a:lnTo>
                <a:lnTo>
                  <a:pt x="5291" y="1058"/>
                </a:lnTo>
                <a:lnTo>
                  <a:pt x="5291" y="1071"/>
                </a:lnTo>
                <a:cubicBezTo>
                  <a:pt x="5294" y="1334"/>
                  <a:pt x="4934" y="1579"/>
                  <a:pt x="4791" y="1572"/>
                </a:cubicBezTo>
                <a:lnTo>
                  <a:pt x="4783" y="1572"/>
                </a:lnTo>
                <a:lnTo>
                  <a:pt x="4739" y="1572"/>
                </a:lnTo>
                <a:lnTo>
                  <a:pt x="4724" y="1571"/>
                </a:lnTo>
                <a:lnTo>
                  <a:pt x="3305" y="1571"/>
                </a:lnTo>
                <a:cubicBezTo>
                  <a:pt x="3305" y="1571"/>
                  <a:pt x="3302" y="1571"/>
                  <a:pt x="3301" y="1571"/>
                </a:cubicBezTo>
                <a:cubicBezTo>
                  <a:pt x="3296" y="1571"/>
                  <a:pt x="3284" y="1570"/>
                  <a:pt x="3282" y="1570"/>
                </a:cubicBezTo>
                <a:lnTo>
                  <a:pt x="3281" y="1570"/>
                </a:lnTo>
                <a:lnTo>
                  <a:pt x="3281" y="1570"/>
                </a:lnTo>
                <a:lnTo>
                  <a:pt x="3280" y="1570"/>
                </a:lnTo>
                <a:lnTo>
                  <a:pt x="3280" y="1570"/>
                </a:lnTo>
                <a:lnTo>
                  <a:pt x="3280" y="1570"/>
                </a:lnTo>
                <a:lnTo>
                  <a:pt x="3274" y="1570"/>
                </a:lnTo>
                <a:cubicBezTo>
                  <a:pt x="3154" y="1566"/>
                  <a:pt x="3057" y="1688"/>
                  <a:pt x="3060" y="1785"/>
                </a:cubicBezTo>
                <a:lnTo>
                  <a:pt x="3060" y="1790"/>
                </a:lnTo>
                <a:lnTo>
                  <a:pt x="3060" y="1796"/>
                </a:lnTo>
                <a:cubicBezTo>
                  <a:pt x="3056" y="1916"/>
                  <a:pt x="3178" y="2013"/>
                  <a:pt x="3275" y="2010"/>
                </a:cubicBezTo>
                <a:lnTo>
                  <a:pt x="3280" y="2010"/>
                </a:lnTo>
                <a:lnTo>
                  <a:pt x="3292" y="2010"/>
                </a:lnTo>
                <a:lnTo>
                  <a:pt x="3297" y="2009"/>
                </a:lnTo>
                <a:lnTo>
                  <a:pt x="4906" y="2009"/>
                </a:lnTo>
                <a:lnTo>
                  <a:pt x="4932" y="2010"/>
                </a:lnTo>
                <a:lnTo>
                  <a:pt x="4983" y="2010"/>
                </a:lnTo>
                <a:cubicBezTo>
                  <a:pt x="5498" y="2023"/>
                  <a:pt x="5895" y="1344"/>
                  <a:pt x="5885" y="1113"/>
                </a:cubicBezTo>
                <a:lnTo>
                  <a:pt x="5885" y="1100"/>
                </a:lnTo>
                <a:lnTo>
                  <a:pt x="5885" y="1069"/>
                </a:lnTo>
                <a:lnTo>
                  <a:pt x="5884" y="1050"/>
                </a:lnTo>
                <a:lnTo>
                  <a:pt x="5884" y="1005"/>
                </a:lnTo>
                <a:close/>
                <a:moveTo>
                  <a:pt x="3629" y="750"/>
                </a:moveTo>
                <a:lnTo>
                  <a:pt x="2237" y="750"/>
                </a:lnTo>
                <a:lnTo>
                  <a:pt x="2237" y="751"/>
                </a:lnTo>
                <a:lnTo>
                  <a:pt x="2231" y="751"/>
                </a:lnTo>
                <a:cubicBezTo>
                  <a:pt x="2099" y="746"/>
                  <a:pt x="1981" y="887"/>
                  <a:pt x="1986" y="999"/>
                </a:cubicBezTo>
                <a:lnTo>
                  <a:pt x="1986" y="1006"/>
                </a:lnTo>
                <a:lnTo>
                  <a:pt x="1986" y="1012"/>
                </a:lnTo>
                <a:cubicBezTo>
                  <a:pt x="1982" y="1152"/>
                  <a:pt x="2123" y="1264"/>
                  <a:pt x="2235" y="1261"/>
                </a:cubicBezTo>
                <a:lnTo>
                  <a:pt x="2241" y="1260"/>
                </a:lnTo>
                <a:lnTo>
                  <a:pt x="2248" y="1260"/>
                </a:lnTo>
                <a:lnTo>
                  <a:pt x="2254" y="1260"/>
                </a:lnTo>
                <a:lnTo>
                  <a:pt x="2261" y="1260"/>
                </a:lnTo>
                <a:lnTo>
                  <a:pt x="2263" y="1259"/>
                </a:lnTo>
                <a:lnTo>
                  <a:pt x="3629" y="1259"/>
                </a:lnTo>
                <a:lnTo>
                  <a:pt x="3629" y="1259"/>
                </a:lnTo>
                <a:lnTo>
                  <a:pt x="3631" y="1259"/>
                </a:lnTo>
                <a:lnTo>
                  <a:pt x="3638" y="1259"/>
                </a:lnTo>
                <a:lnTo>
                  <a:pt x="3645" y="1259"/>
                </a:lnTo>
                <a:lnTo>
                  <a:pt x="3651" y="1260"/>
                </a:lnTo>
                <a:cubicBezTo>
                  <a:pt x="3791" y="1264"/>
                  <a:pt x="3902" y="1123"/>
                  <a:pt x="3899" y="1011"/>
                </a:cubicBezTo>
                <a:lnTo>
                  <a:pt x="3899" y="1005"/>
                </a:lnTo>
                <a:lnTo>
                  <a:pt x="3899" y="998"/>
                </a:lnTo>
                <a:cubicBezTo>
                  <a:pt x="3903" y="858"/>
                  <a:pt x="3763" y="746"/>
                  <a:pt x="3651" y="750"/>
                </a:cubicBezTo>
                <a:lnTo>
                  <a:pt x="3645" y="750"/>
                </a:lnTo>
                <a:lnTo>
                  <a:pt x="3638" y="750"/>
                </a:lnTo>
                <a:lnTo>
                  <a:pt x="3631" y="750"/>
                </a:lnTo>
                <a:lnTo>
                  <a:pt x="3629" y="750"/>
                </a:lnTo>
                <a:lnTo>
                  <a:pt x="3629" y="750"/>
                </a:lnTo>
                <a:close/>
              </a:path>
            </a:pathLst>
          </a:cu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110" name="任意多边形 109"/>
          <p:cNvSpPr/>
          <p:nvPr/>
        </p:nvSpPr>
        <p:spPr>
          <a:xfrm>
            <a:off x="8145145" y="1757045"/>
            <a:ext cx="357505" cy="313055"/>
          </a:xfrm>
          <a:custGeom>
            <a:avLst/>
            <a:gdLst>
              <a:gd name="adj" fmla="val 16667"/>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5601" h="4907">
                <a:moveTo>
                  <a:pt x="4624" y="4357"/>
                </a:moveTo>
                <a:lnTo>
                  <a:pt x="4624" y="4797"/>
                </a:lnTo>
                <a:lnTo>
                  <a:pt x="4624" y="4800"/>
                </a:lnTo>
                <a:lnTo>
                  <a:pt x="4624" y="4803"/>
                </a:lnTo>
                <a:cubicBezTo>
                  <a:pt x="4625" y="4862"/>
                  <a:pt x="4561" y="4908"/>
                  <a:pt x="4519" y="4907"/>
                </a:cubicBezTo>
                <a:lnTo>
                  <a:pt x="4516" y="4907"/>
                </a:lnTo>
                <a:lnTo>
                  <a:pt x="4514" y="4907"/>
                </a:lnTo>
                <a:lnTo>
                  <a:pt x="3180" y="4907"/>
                </a:lnTo>
                <a:lnTo>
                  <a:pt x="3180" y="3567"/>
                </a:lnTo>
                <a:lnTo>
                  <a:pt x="2380" y="3567"/>
                </a:lnTo>
                <a:lnTo>
                  <a:pt x="2380" y="4907"/>
                </a:lnTo>
                <a:lnTo>
                  <a:pt x="1049" y="4907"/>
                </a:lnTo>
                <a:lnTo>
                  <a:pt x="1046" y="4907"/>
                </a:lnTo>
                <a:lnTo>
                  <a:pt x="1043" y="4907"/>
                </a:lnTo>
                <a:cubicBezTo>
                  <a:pt x="984" y="4908"/>
                  <a:pt x="937" y="4844"/>
                  <a:pt x="939" y="4802"/>
                </a:cubicBezTo>
                <a:lnTo>
                  <a:pt x="939" y="4799"/>
                </a:lnTo>
                <a:lnTo>
                  <a:pt x="939" y="4797"/>
                </a:lnTo>
                <a:lnTo>
                  <a:pt x="939" y="2817"/>
                </a:lnTo>
                <a:lnTo>
                  <a:pt x="2781" y="1217"/>
                </a:lnTo>
                <a:lnTo>
                  <a:pt x="4624" y="2817"/>
                </a:lnTo>
                <a:lnTo>
                  <a:pt x="4624" y="4357"/>
                </a:lnTo>
                <a:close/>
                <a:moveTo>
                  <a:pt x="4230" y="825"/>
                </a:moveTo>
                <a:cubicBezTo>
                  <a:pt x="4228" y="770"/>
                  <a:pt x="4279" y="726"/>
                  <a:pt x="4328" y="727"/>
                </a:cubicBezTo>
                <a:lnTo>
                  <a:pt x="4721" y="727"/>
                </a:lnTo>
                <a:cubicBezTo>
                  <a:pt x="4777" y="725"/>
                  <a:pt x="4821" y="776"/>
                  <a:pt x="4820" y="825"/>
                </a:cubicBezTo>
                <a:lnTo>
                  <a:pt x="4820" y="1678"/>
                </a:lnTo>
                <a:lnTo>
                  <a:pt x="5568" y="2352"/>
                </a:lnTo>
                <a:cubicBezTo>
                  <a:pt x="5593" y="2370"/>
                  <a:pt x="5602" y="2403"/>
                  <a:pt x="5601" y="2427"/>
                </a:cubicBezTo>
                <a:cubicBezTo>
                  <a:pt x="5602" y="2454"/>
                  <a:pt x="5589" y="2483"/>
                  <a:pt x="5577" y="2494"/>
                </a:cubicBezTo>
                <a:lnTo>
                  <a:pt x="5576" y="2495"/>
                </a:lnTo>
                <a:lnTo>
                  <a:pt x="5304" y="2798"/>
                </a:lnTo>
                <a:cubicBezTo>
                  <a:pt x="5286" y="2822"/>
                  <a:pt x="5252" y="2831"/>
                  <a:pt x="5229" y="2831"/>
                </a:cubicBezTo>
                <a:cubicBezTo>
                  <a:pt x="5202" y="2831"/>
                  <a:pt x="5173" y="2819"/>
                  <a:pt x="5162" y="2807"/>
                </a:cubicBezTo>
                <a:lnTo>
                  <a:pt x="5160" y="2805"/>
                </a:lnTo>
                <a:lnTo>
                  <a:pt x="2801" y="681"/>
                </a:lnTo>
                <a:lnTo>
                  <a:pt x="441" y="2805"/>
                </a:lnTo>
                <a:cubicBezTo>
                  <a:pt x="424" y="2824"/>
                  <a:pt x="394" y="2832"/>
                  <a:pt x="374" y="2831"/>
                </a:cubicBezTo>
                <a:cubicBezTo>
                  <a:pt x="347" y="2832"/>
                  <a:pt x="318" y="2818"/>
                  <a:pt x="305" y="2805"/>
                </a:cubicBezTo>
                <a:lnTo>
                  <a:pt x="303" y="2803"/>
                </a:lnTo>
                <a:lnTo>
                  <a:pt x="302" y="2801"/>
                </a:lnTo>
                <a:lnTo>
                  <a:pt x="300" y="2800"/>
                </a:lnTo>
                <a:lnTo>
                  <a:pt x="298" y="2798"/>
                </a:lnTo>
                <a:lnTo>
                  <a:pt x="26" y="2495"/>
                </a:lnTo>
                <a:cubicBezTo>
                  <a:pt x="7" y="2478"/>
                  <a:pt x="-1" y="2447"/>
                  <a:pt x="0" y="2428"/>
                </a:cubicBezTo>
                <a:cubicBezTo>
                  <a:pt x="-1" y="2401"/>
                  <a:pt x="13" y="2372"/>
                  <a:pt x="26" y="2359"/>
                </a:cubicBezTo>
                <a:lnTo>
                  <a:pt x="28" y="2357"/>
                </a:lnTo>
                <a:lnTo>
                  <a:pt x="29" y="2356"/>
                </a:lnTo>
                <a:lnTo>
                  <a:pt x="31" y="2354"/>
                </a:lnTo>
                <a:lnTo>
                  <a:pt x="33" y="2352"/>
                </a:lnTo>
                <a:lnTo>
                  <a:pt x="2140" y="455"/>
                </a:lnTo>
                <a:lnTo>
                  <a:pt x="2463" y="132"/>
                </a:lnTo>
                <a:cubicBezTo>
                  <a:pt x="2542" y="36"/>
                  <a:pt x="2687" y="-3"/>
                  <a:pt x="2783" y="0"/>
                </a:cubicBezTo>
                <a:cubicBezTo>
                  <a:pt x="2908" y="-4"/>
                  <a:pt x="3046" y="60"/>
                  <a:pt x="3103" y="124"/>
                </a:cubicBezTo>
                <a:lnTo>
                  <a:pt x="3110" y="132"/>
                </a:lnTo>
                <a:lnTo>
                  <a:pt x="3175" y="197"/>
                </a:lnTo>
                <a:lnTo>
                  <a:pt x="4230" y="1147"/>
                </a:lnTo>
                <a:lnTo>
                  <a:pt x="4230" y="825"/>
                </a:lnTo>
                <a:close/>
              </a:path>
            </a:pathLst>
          </a:cu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117" name="AutoShape 48"/>
          <p:cNvSpPr/>
          <p:nvPr/>
        </p:nvSpPr>
        <p:spPr bwMode="auto">
          <a:xfrm>
            <a:off x="8813800" y="3345180"/>
            <a:ext cx="323215" cy="325755"/>
          </a:xfrm>
          <a:custGeom>
            <a:avLst/>
            <a:gdLst>
              <a:gd name="T0" fmla="*/ 0 w 21600"/>
              <a:gd name="T1" fmla="*/ 11506 h 21600"/>
              <a:gd name="T2" fmla="*/ 7091 w 21600"/>
              <a:gd name="T3" fmla="*/ 14436 h 21600"/>
              <a:gd name="T4" fmla="*/ 10145 w 21600"/>
              <a:gd name="T5" fmla="*/ 21600 h 21600"/>
              <a:gd name="T6" fmla="*/ 14291 w 21600"/>
              <a:gd name="T7" fmla="*/ 21600 h 21600"/>
              <a:gd name="T8" fmla="*/ 0 w 21600"/>
              <a:gd name="T9" fmla="*/ 7381 h 21600"/>
              <a:gd name="T10" fmla="*/ 0 w 21600"/>
              <a:gd name="T11" fmla="*/ 11506 h 21600"/>
              <a:gd name="T12" fmla="*/ 0 w 21600"/>
              <a:gd name="T13" fmla="*/ 4125 h 21600"/>
              <a:gd name="T14" fmla="*/ 17455 w 21600"/>
              <a:gd name="T15" fmla="*/ 21600 h 21600"/>
              <a:gd name="T16" fmla="*/ 21600 w 21600"/>
              <a:gd name="T17" fmla="*/ 21600 h 21600"/>
              <a:gd name="T18" fmla="*/ 0 w 21600"/>
              <a:gd name="T19" fmla="*/ 0 h 21600"/>
              <a:gd name="T20" fmla="*/ 0 w 21600"/>
              <a:gd name="T21" fmla="*/ 4125 h 21600"/>
              <a:gd name="T22" fmla="*/ 5782 w 21600"/>
              <a:gd name="T23" fmla="*/ 18669 h 21600"/>
              <a:gd name="T24" fmla="*/ 2836 w 21600"/>
              <a:gd name="T25" fmla="*/ 21600 h 21600"/>
              <a:gd name="T26" fmla="*/ 0 w 21600"/>
              <a:gd name="T27" fmla="*/ 18669 h 21600"/>
              <a:gd name="T28" fmla="*/ 2836 w 21600"/>
              <a:gd name="T29" fmla="*/ 15847 h 21600"/>
              <a:gd name="T30" fmla="*/ 5782 w 21600"/>
              <a:gd name="T31" fmla="*/ 18669 h 21600"/>
              <a:gd name="T32" fmla="*/ 5782 w 21600"/>
              <a:gd name="T33" fmla="*/ 18669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600" h="21600">
                <a:moveTo>
                  <a:pt x="0" y="11506"/>
                </a:moveTo>
                <a:cubicBezTo>
                  <a:pt x="2727" y="11506"/>
                  <a:pt x="5236" y="12482"/>
                  <a:pt x="7091" y="14436"/>
                </a:cubicBezTo>
                <a:cubicBezTo>
                  <a:pt x="9055" y="16390"/>
                  <a:pt x="10145" y="18886"/>
                  <a:pt x="10145" y="21600"/>
                </a:cubicBezTo>
                <a:cubicBezTo>
                  <a:pt x="14291" y="21600"/>
                  <a:pt x="14291" y="21600"/>
                  <a:pt x="14291" y="21600"/>
                </a:cubicBezTo>
                <a:cubicBezTo>
                  <a:pt x="14291" y="13785"/>
                  <a:pt x="7855" y="7381"/>
                  <a:pt x="0" y="7381"/>
                </a:cubicBezTo>
                <a:lnTo>
                  <a:pt x="0" y="11506"/>
                </a:lnTo>
                <a:close/>
                <a:moveTo>
                  <a:pt x="0" y="4125"/>
                </a:moveTo>
                <a:cubicBezTo>
                  <a:pt x="9600" y="4125"/>
                  <a:pt x="17455" y="11940"/>
                  <a:pt x="17455" y="21600"/>
                </a:cubicBezTo>
                <a:cubicBezTo>
                  <a:pt x="21600" y="21600"/>
                  <a:pt x="21600" y="21600"/>
                  <a:pt x="21600" y="21600"/>
                </a:cubicBezTo>
                <a:cubicBezTo>
                  <a:pt x="21600" y="9660"/>
                  <a:pt x="11891" y="0"/>
                  <a:pt x="0" y="0"/>
                </a:cubicBezTo>
                <a:lnTo>
                  <a:pt x="0" y="4125"/>
                </a:lnTo>
                <a:close/>
                <a:moveTo>
                  <a:pt x="5782" y="18669"/>
                </a:moveTo>
                <a:cubicBezTo>
                  <a:pt x="5782" y="20297"/>
                  <a:pt x="4473" y="21600"/>
                  <a:pt x="2836" y="21600"/>
                </a:cubicBezTo>
                <a:cubicBezTo>
                  <a:pt x="1309" y="21600"/>
                  <a:pt x="0" y="20297"/>
                  <a:pt x="0" y="18669"/>
                </a:cubicBezTo>
                <a:cubicBezTo>
                  <a:pt x="0" y="17150"/>
                  <a:pt x="1309" y="15847"/>
                  <a:pt x="2836" y="15847"/>
                </a:cubicBezTo>
                <a:cubicBezTo>
                  <a:pt x="4473" y="15847"/>
                  <a:pt x="5782" y="17150"/>
                  <a:pt x="5782" y="18669"/>
                </a:cubicBezTo>
                <a:close/>
                <a:moveTo>
                  <a:pt x="5782" y="18669"/>
                </a:moveTo>
              </a:path>
            </a:pathLst>
          </a:custGeom>
          <a:solidFill>
            <a:srgbClr val="29B6F6"/>
          </a:solidFill>
          <a:ln>
            <a:noFill/>
          </a:ln>
          <a:extLst>
            <a:ext uri="{91240B29-F687-4F45-9708-019B960494DF}">
              <a14:hiddenLine xmlns:a14="http://schemas.microsoft.com/office/drawing/2010/main" w="9525">
                <a:solidFill>
                  <a:schemeClr val="tx1"/>
                </a:solidFill>
                <a:round/>
                <a:headEnd type="none" w="med" len="med"/>
                <a:tailEnd type="none" w="med" len="med"/>
              </a14:hiddenLine>
            </a:ext>
          </a:extLst>
        </p:spPr>
        <p:txBody>
          <a:bodyPr lIns="0" tIns="0" rIns="0" bIns="0"/>
          <a:p>
            <a:endParaRPr lang="en-US" dirty="0">
              <a:latin typeface="印品黑体" panose="00000500000000000000" pitchFamily="2" charset="-122"/>
              <a:ea typeface="印品黑体" panose="00000500000000000000" pitchFamily="2" charset="-122"/>
              <a:sym typeface="Times New Roman" panose="02020603050405020304" pitchFamily="18" charset="0"/>
            </a:endParaRPr>
          </a:p>
        </p:txBody>
      </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0" y="247650"/>
            <a:ext cx="12191365" cy="521970"/>
          </a:xfrm>
          <a:prstGeom prst="rect">
            <a:avLst/>
          </a:prstGeom>
          <a:noFill/>
        </p:spPr>
        <p:txBody>
          <a:bodyPr wrap="square" rtlCol="0">
            <a:spAutoFit/>
          </a:bodyPr>
          <a:p>
            <a:pPr algn="ctr"/>
            <a:r>
              <a:rPr lang="zh-CN" altLang="en-US" sz="2800" b="1">
                <a:solidFill>
                  <a:srgbClr val="01579B"/>
                </a:solidFill>
                <a:effectLst/>
                <a:latin typeface="+mj-ea"/>
                <a:ea typeface="+mj-ea"/>
                <a:sym typeface="+mn-ea"/>
              </a:rPr>
              <a:t>补偿和治疗</a:t>
            </a:r>
            <a:endParaRPr lang="zh-CN" altLang="en-US" sz="2800" b="1">
              <a:solidFill>
                <a:srgbClr val="01579B"/>
              </a:solidFill>
              <a:effectLst/>
              <a:latin typeface="+mj-ea"/>
              <a:ea typeface="+mj-ea"/>
              <a:sym typeface="+mn-ea"/>
            </a:endParaRPr>
          </a:p>
        </p:txBody>
      </p:sp>
      <p:grpSp>
        <p:nvGrpSpPr>
          <p:cNvPr id="4" name="组合 3"/>
          <p:cNvGrpSpPr/>
          <p:nvPr/>
        </p:nvGrpSpPr>
        <p:grpSpPr>
          <a:xfrm rot="16200000">
            <a:off x="5916736" y="-718202"/>
            <a:ext cx="361703" cy="2455563"/>
            <a:chOff x="9903" y="-30607"/>
            <a:chExt cx="5850" cy="39706"/>
          </a:xfrm>
        </p:grpSpPr>
        <p:sp>
          <p:nvSpPr>
            <p:cNvPr id="16" name="等腰三角形 15"/>
            <p:cNvSpPr/>
            <p:nvPr/>
          </p:nvSpPr>
          <p:spPr>
            <a:xfrm>
              <a:off x="9906" y="-30607"/>
              <a:ext cx="5847" cy="5404"/>
            </a:xfrm>
            <a:prstGeom prst="triangle">
              <a:avLst/>
            </a:prstGeom>
            <a:solidFill>
              <a:srgbClr val="29B6F6">
                <a:alpha val="9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1" name="等腰三角形 20"/>
            <p:cNvSpPr/>
            <p:nvPr/>
          </p:nvSpPr>
          <p:spPr>
            <a:xfrm flipV="1">
              <a:off x="9903" y="3695"/>
              <a:ext cx="5847" cy="5404"/>
            </a:xfrm>
            <a:prstGeom prst="triangl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8" name="组合 17"/>
          <p:cNvGrpSpPr/>
          <p:nvPr/>
        </p:nvGrpSpPr>
        <p:grpSpPr>
          <a:xfrm>
            <a:off x="736600" y="1516380"/>
            <a:ext cx="2028190" cy="3724275"/>
            <a:chOff x="1160" y="2385"/>
            <a:chExt cx="3194" cy="5865"/>
          </a:xfrm>
        </p:grpSpPr>
        <p:sp>
          <p:nvSpPr>
            <p:cNvPr id="14" name="椭圆 13"/>
            <p:cNvSpPr/>
            <p:nvPr/>
          </p:nvSpPr>
          <p:spPr>
            <a:xfrm>
              <a:off x="1563" y="2788"/>
              <a:ext cx="2389" cy="2389"/>
            </a:xfrm>
            <a:prstGeom prst="ellipse">
              <a:avLst/>
            </a:prstGeom>
            <a:solidFill>
              <a:srgbClr val="007A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5" name="椭圆 14"/>
            <p:cNvSpPr/>
            <p:nvPr/>
          </p:nvSpPr>
          <p:spPr>
            <a:xfrm>
              <a:off x="1835" y="3060"/>
              <a:ext cx="1846" cy="18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椭圆 1"/>
            <p:cNvSpPr/>
            <p:nvPr/>
          </p:nvSpPr>
          <p:spPr>
            <a:xfrm>
              <a:off x="1160" y="2385"/>
              <a:ext cx="3195" cy="3195"/>
            </a:xfrm>
            <a:prstGeom prst="ellipse">
              <a:avLst/>
            </a:prstGeom>
            <a:noFill/>
            <a:ln w="50800" cap="rnd">
              <a:solidFill>
                <a:schemeClr val="bg1">
                  <a:lumMod val="75000"/>
                </a:schemeClr>
              </a:solid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7" name="椭圆 16"/>
            <p:cNvSpPr/>
            <p:nvPr/>
          </p:nvSpPr>
          <p:spPr>
            <a:xfrm>
              <a:off x="2642" y="5472"/>
              <a:ext cx="231" cy="231"/>
            </a:xfrm>
            <a:prstGeom prst="ellipse">
              <a:avLst/>
            </a:prstGeom>
            <a:solidFill>
              <a:srgbClr val="007A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9" name="圆角矩形 18"/>
            <p:cNvSpPr/>
            <p:nvPr/>
          </p:nvSpPr>
          <p:spPr>
            <a:xfrm>
              <a:off x="1309" y="6267"/>
              <a:ext cx="2898" cy="675"/>
            </a:xfrm>
            <a:prstGeom prst="roundRect">
              <a:avLst>
                <a:gd name="adj" fmla="val 50000"/>
              </a:avLst>
            </a:prstGeom>
            <a:solidFill>
              <a:srgbClr val="007A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0" name="Content Placeholder 2"/>
            <p:cNvSpPr txBox="1"/>
            <p:nvPr/>
          </p:nvSpPr>
          <p:spPr bwMode="auto">
            <a:xfrm>
              <a:off x="1410" y="7172"/>
              <a:ext cx="2542" cy="1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ea typeface="微软雅黑" panose="020B0503020204020204" pitchFamily="34" charset="-122"/>
                </a:defRPr>
              </a:lvl1pPr>
              <a:lvl2pPr marL="457200">
                <a:defRPr sz="1300">
                  <a:solidFill>
                    <a:schemeClr val="tx1"/>
                  </a:solidFill>
                  <a:latin typeface="Arial" panose="020B0604020202020204" pitchFamily="34" charset="0"/>
                  <a:ea typeface="微软雅黑" panose="020B0503020204020204" pitchFamily="34" charset="-122"/>
                </a:defRPr>
              </a:lvl2pPr>
              <a:lvl3pPr marL="914400">
                <a:defRPr sz="1300">
                  <a:solidFill>
                    <a:schemeClr val="tx1"/>
                  </a:solidFill>
                  <a:latin typeface="Arial" panose="020B0604020202020204" pitchFamily="34" charset="0"/>
                  <a:ea typeface="微软雅黑" panose="020B0503020204020204" pitchFamily="34" charset="-122"/>
                </a:defRPr>
              </a:lvl3pPr>
              <a:lvl4pPr marL="1371600">
                <a:defRPr sz="1300">
                  <a:solidFill>
                    <a:schemeClr val="tx1"/>
                  </a:solidFill>
                  <a:latin typeface="Arial" panose="020B0604020202020204" pitchFamily="34" charset="0"/>
                  <a:ea typeface="微软雅黑" panose="020B0503020204020204" pitchFamily="34" charset="-122"/>
                </a:defRPr>
              </a:lvl4pPr>
              <a:lvl5pPr marL="1828800">
                <a:defRPr sz="1300">
                  <a:solidFill>
                    <a:schemeClr val="tx1"/>
                  </a:solidFill>
                  <a:latin typeface="Arial" panose="020B0604020202020204" pitchFamily="34" charset="0"/>
                  <a:ea typeface="微软雅黑" panose="020B0503020204020204" pitchFamily="34" charset="-122"/>
                </a:defRPr>
              </a:lvl5pPr>
              <a:lvl6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a:t>
              </a:r>
              <a:endParaRPr lang="en-US" altLang="zh-CN" sz="1000">
                <a:solidFill>
                  <a:schemeClr val="bg1">
                    <a:lumMod val="50000"/>
                  </a:schemeClr>
                </a:solidFill>
                <a:latin typeface="+mj-ea"/>
                <a:ea typeface="+mj-ea"/>
                <a:cs typeface="+mn-ea"/>
                <a:sym typeface="+mn-lt"/>
              </a:endParaRPr>
            </a:p>
            <a:p>
              <a:pPr algn="l" defTabSz="1219200" fontAlgn="base">
                <a:lnSpc>
                  <a:spcPct val="150000"/>
                </a:lnSpc>
                <a:spcBef>
                  <a:spcPts val="1335"/>
                </a:spcBef>
                <a:spcAft>
                  <a:spcPct val="0"/>
                </a:spcAft>
              </a:pPr>
              <a:endParaRPr lang="en-US" altLang="zh-CN" sz="1000">
                <a:solidFill>
                  <a:schemeClr val="bg1">
                    <a:lumMod val="50000"/>
                  </a:schemeClr>
                </a:solidFill>
                <a:latin typeface="+mj-ea"/>
                <a:ea typeface="+mj-ea"/>
                <a:cs typeface="+mn-ea"/>
                <a:sym typeface="+mn-lt"/>
              </a:endParaRPr>
            </a:p>
          </p:txBody>
        </p:sp>
        <p:sp>
          <p:nvSpPr>
            <p:cNvPr id="36" name="文本框 35"/>
            <p:cNvSpPr txBox="1"/>
            <p:nvPr/>
          </p:nvSpPr>
          <p:spPr>
            <a:xfrm>
              <a:off x="1578" y="6312"/>
              <a:ext cx="2300" cy="531"/>
            </a:xfrm>
            <a:prstGeom prst="rect">
              <a:avLst/>
            </a:prstGeom>
            <a:noFill/>
          </p:spPr>
          <p:txBody>
            <a:bodyPr wrap="square" rtlCol="0">
              <a:spAutoFit/>
            </a:bodyPr>
            <a:lstStyle/>
            <a:p>
              <a:pPr algn="ctr"/>
              <a:r>
                <a:rPr lang="zh-CN" altLang="en-US" sz="1600" b="1" dirty="0" smtClean="0">
                  <a:solidFill>
                    <a:schemeClr val="bg1"/>
                  </a:solidFill>
                  <a:latin typeface="+mj-ea"/>
                  <a:ea typeface="+mj-ea"/>
                  <a:cs typeface="+mn-ea"/>
                  <a:sym typeface="+mn-lt"/>
                </a:rPr>
                <a:t>您的文字内容</a:t>
              </a:r>
              <a:endParaRPr lang="zh-CN" altLang="en-US" sz="1600" b="1" dirty="0" smtClean="0">
                <a:solidFill>
                  <a:schemeClr val="bg1"/>
                </a:solidFill>
                <a:latin typeface="+mj-ea"/>
                <a:ea typeface="+mj-ea"/>
                <a:cs typeface="+mn-ea"/>
                <a:sym typeface="+mn-lt"/>
              </a:endParaRPr>
            </a:p>
          </p:txBody>
        </p:sp>
        <p:pic>
          <p:nvPicPr>
            <p:cNvPr id="96" name="图片 15" descr="C:\Users\Administrator\Desktop\网址.svg网址"/>
            <p:cNvPicPr>
              <a:picLocks noChangeAspect="1"/>
            </p:cNvPicPr>
            <p:nvPr/>
          </p:nvPicPr>
          <p:blipFill>
            <a:blip r:embed="rId1">
              <a:extLst>
                <a:ext uri="{96DAC541-7B7A-43D3-8B79-37D633B846F1}">
                  <asvg:svgBlip xmlns:asvg="http://schemas.microsoft.com/office/drawing/2016/SVG/main" r:embed="rId2"/>
                </a:ext>
              </a:extLst>
            </a:blip>
            <a:srcRect/>
            <a:stretch>
              <a:fillRect/>
            </a:stretch>
          </p:blipFill>
          <p:spPr>
            <a:xfrm>
              <a:off x="2348" y="3573"/>
              <a:ext cx="819" cy="819"/>
            </a:xfrm>
            <a:prstGeom prst="rect">
              <a:avLst/>
            </a:prstGeom>
          </p:spPr>
        </p:pic>
        <p:cxnSp>
          <p:nvCxnSpPr>
            <p:cNvPr id="3" name="直接连接符 2"/>
            <p:cNvCxnSpPr>
              <a:stCxn id="17" idx="4"/>
            </p:cNvCxnSpPr>
            <p:nvPr/>
          </p:nvCxnSpPr>
          <p:spPr>
            <a:xfrm>
              <a:off x="2758" y="5703"/>
              <a:ext cx="0" cy="574"/>
            </a:xfrm>
            <a:prstGeom prst="line">
              <a:avLst/>
            </a:prstGeom>
            <a:ln w="19050">
              <a:solidFill>
                <a:srgbClr val="007AC4"/>
              </a:solidFill>
            </a:ln>
          </p:spPr>
          <p:style>
            <a:lnRef idx="1">
              <a:schemeClr val="accent1"/>
            </a:lnRef>
            <a:fillRef idx="0">
              <a:schemeClr val="accent1"/>
            </a:fillRef>
            <a:effectRef idx="0">
              <a:schemeClr val="accent1"/>
            </a:effectRef>
            <a:fontRef idx="minor">
              <a:schemeClr val="tx1"/>
            </a:fontRef>
          </p:style>
        </p:cxnSp>
      </p:grpSp>
      <p:sp>
        <p:nvSpPr>
          <p:cNvPr id="22" name="椭圆 21"/>
          <p:cNvSpPr/>
          <p:nvPr/>
        </p:nvSpPr>
        <p:spPr>
          <a:xfrm>
            <a:off x="3749040" y="1771650"/>
            <a:ext cx="1517015" cy="1517015"/>
          </a:xfrm>
          <a:prstGeom prst="ellipse">
            <a:avLst/>
          </a:prstGeom>
          <a:solidFill>
            <a:srgbClr val="07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3" name="椭圆 22"/>
          <p:cNvSpPr/>
          <p:nvPr/>
        </p:nvSpPr>
        <p:spPr>
          <a:xfrm>
            <a:off x="3921760" y="1944370"/>
            <a:ext cx="1172210" cy="11722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4" name="椭圆 23"/>
          <p:cNvSpPr/>
          <p:nvPr/>
        </p:nvSpPr>
        <p:spPr>
          <a:xfrm>
            <a:off x="3493135" y="1515745"/>
            <a:ext cx="2028825" cy="2028825"/>
          </a:xfrm>
          <a:prstGeom prst="ellipse">
            <a:avLst/>
          </a:prstGeom>
          <a:noFill/>
          <a:ln w="50800" cap="rnd">
            <a:solidFill>
              <a:schemeClr val="bg1">
                <a:lumMod val="75000"/>
              </a:schemeClr>
            </a:solid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5" name="椭圆 24"/>
          <p:cNvSpPr/>
          <p:nvPr/>
        </p:nvSpPr>
        <p:spPr>
          <a:xfrm>
            <a:off x="4434205" y="3475990"/>
            <a:ext cx="146685" cy="146685"/>
          </a:xfrm>
          <a:prstGeom prst="ellipse">
            <a:avLst/>
          </a:prstGeom>
          <a:solidFill>
            <a:srgbClr val="007A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6" name="圆角矩形 25"/>
          <p:cNvSpPr/>
          <p:nvPr/>
        </p:nvSpPr>
        <p:spPr>
          <a:xfrm>
            <a:off x="3587750" y="3980815"/>
            <a:ext cx="1840230" cy="428625"/>
          </a:xfrm>
          <a:prstGeom prst="roundRect">
            <a:avLst>
              <a:gd name="adj" fmla="val 50000"/>
            </a:avLst>
          </a:prstGeom>
          <a:solidFill>
            <a:srgbClr val="07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7" name="Content Placeholder 2"/>
          <p:cNvSpPr txBox="1"/>
          <p:nvPr/>
        </p:nvSpPr>
        <p:spPr bwMode="auto">
          <a:xfrm>
            <a:off x="3651885" y="4555490"/>
            <a:ext cx="1614170" cy="684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ea typeface="微软雅黑" panose="020B0503020204020204" pitchFamily="34" charset="-122"/>
              </a:defRPr>
            </a:lvl1pPr>
            <a:lvl2pPr marL="457200">
              <a:defRPr sz="1300">
                <a:solidFill>
                  <a:schemeClr val="tx1"/>
                </a:solidFill>
                <a:latin typeface="Arial" panose="020B0604020202020204" pitchFamily="34" charset="0"/>
                <a:ea typeface="微软雅黑" panose="020B0503020204020204" pitchFamily="34" charset="-122"/>
              </a:defRPr>
            </a:lvl2pPr>
            <a:lvl3pPr marL="914400">
              <a:defRPr sz="1300">
                <a:solidFill>
                  <a:schemeClr val="tx1"/>
                </a:solidFill>
                <a:latin typeface="Arial" panose="020B0604020202020204" pitchFamily="34" charset="0"/>
                <a:ea typeface="微软雅黑" panose="020B0503020204020204" pitchFamily="34" charset="-122"/>
              </a:defRPr>
            </a:lvl3pPr>
            <a:lvl4pPr marL="1371600">
              <a:defRPr sz="1300">
                <a:solidFill>
                  <a:schemeClr val="tx1"/>
                </a:solidFill>
                <a:latin typeface="Arial" panose="020B0604020202020204" pitchFamily="34" charset="0"/>
                <a:ea typeface="微软雅黑" panose="020B0503020204020204" pitchFamily="34" charset="-122"/>
              </a:defRPr>
            </a:lvl4pPr>
            <a:lvl5pPr marL="1828800">
              <a:defRPr sz="1300">
                <a:solidFill>
                  <a:schemeClr val="tx1"/>
                </a:solidFill>
                <a:latin typeface="Arial" panose="020B0604020202020204" pitchFamily="34" charset="0"/>
                <a:ea typeface="微软雅黑" panose="020B0503020204020204" pitchFamily="34" charset="-122"/>
              </a:defRPr>
            </a:lvl5pPr>
            <a:lvl6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a:t>
            </a:r>
            <a:endParaRPr lang="en-US" altLang="zh-CN" sz="1000">
              <a:solidFill>
                <a:schemeClr val="bg1">
                  <a:lumMod val="50000"/>
                </a:schemeClr>
              </a:solidFill>
              <a:latin typeface="+mj-ea"/>
              <a:ea typeface="+mj-ea"/>
              <a:cs typeface="+mn-ea"/>
              <a:sym typeface="+mn-lt"/>
            </a:endParaRPr>
          </a:p>
          <a:p>
            <a:pPr algn="l" defTabSz="1219200" fontAlgn="base">
              <a:lnSpc>
                <a:spcPct val="150000"/>
              </a:lnSpc>
              <a:spcBef>
                <a:spcPts val="1335"/>
              </a:spcBef>
              <a:spcAft>
                <a:spcPct val="0"/>
              </a:spcAft>
            </a:pPr>
            <a:endParaRPr lang="en-US" altLang="zh-CN" sz="1000">
              <a:solidFill>
                <a:schemeClr val="bg1">
                  <a:lumMod val="50000"/>
                </a:schemeClr>
              </a:solidFill>
              <a:latin typeface="+mj-ea"/>
              <a:ea typeface="+mj-ea"/>
              <a:cs typeface="+mn-ea"/>
              <a:sym typeface="+mn-lt"/>
            </a:endParaRPr>
          </a:p>
        </p:txBody>
      </p:sp>
      <p:sp>
        <p:nvSpPr>
          <p:cNvPr id="28" name="文本框 27"/>
          <p:cNvSpPr txBox="1"/>
          <p:nvPr/>
        </p:nvSpPr>
        <p:spPr>
          <a:xfrm>
            <a:off x="3758565" y="4009390"/>
            <a:ext cx="1460500" cy="337185"/>
          </a:xfrm>
          <a:prstGeom prst="rect">
            <a:avLst/>
          </a:prstGeom>
          <a:noFill/>
        </p:spPr>
        <p:txBody>
          <a:bodyPr wrap="square" rtlCol="0">
            <a:spAutoFit/>
          </a:bodyPr>
          <a:lstStyle/>
          <a:p>
            <a:pPr algn="ctr"/>
            <a:r>
              <a:rPr lang="zh-CN" altLang="en-US" sz="1600" b="1" dirty="0" smtClean="0">
                <a:solidFill>
                  <a:schemeClr val="bg1"/>
                </a:solidFill>
                <a:latin typeface="+mj-ea"/>
                <a:ea typeface="+mj-ea"/>
                <a:cs typeface="+mn-ea"/>
                <a:sym typeface="+mn-lt"/>
              </a:rPr>
              <a:t>您的文字内容</a:t>
            </a:r>
            <a:endParaRPr lang="zh-CN" altLang="en-US" sz="1600" b="1" dirty="0" smtClean="0">
              <a:solidFill>
                <a:schemeClr val="bg1"/>
              </a:solidFill>
              <a:latin typeface="+mj-ea"/>
              <a:ea typeface="+mj-ea"/>
              <a:cs typeface="+mn-ea"/>
              <a:sym typeface="+mn-lt"/>
            </a:endParaRPr>
          </a:p>
        </p:txBody>
      </p:sp>
      <p:cxnSp>
        <p:nvCxnSpPr>
          <p:cNvPr id="29" name="直接连接符 28"/>
          <p:cNvCxnSpPr>
            <a:stCxn id="25" idx="4"/>
          </p:cNvCxnSpPr>
          <p:nvPr/>
        </p:nvCxnSpPr>
        <p:spPr>
          <a:xfrm>
            <a:off x="4507865" y="3622675"/>
            <a:ext cx="0" cy="364490"/>
          </a:xfrm>
          <a:prstGeom prst="line">
            <a:avLst/>
          </a:prstGeom>
          <a:ln w="19050">
            <a:solidFill>
              <a:srgbClr val="007AC4"/>
            </a:solidFill>
          </a:ln>
        </p:spPr>
        <p:style>
          <a:lnRef idx="1">
            <a:schemeClr val="accent1"/>
          </a:lnRef>
          <a:fillRef idx="0">
            <a:schemeClr val="accent1"/>
          </a:fillRef>
          <a:effectRef idx="0">
            <a:schemeClr val="accent1"/>
          </a:effectRef>
          <a:fontRef idx="minor">
            <a:schemeClr val="tx1"/>
          </a:fontRef>
        </p:style>
      </p:cxnSp>
      <p:sp>
        <p:nvSpPr>
          <p:cNvPr id="30" name="椭圆 29"/>
          <p:cNvSpPr/>
          <p:nvPr/>
        </p:nvSpPr>
        <p:spPr>
          <a:xfrm>
            <a:off x="6505575" y="1771015"/>
            <a:ext cx="1517015" cy="1517015"/>
          </a:xfrm>
          <a:prstGeom prst="ellipse">
            <a:avLst/>
          </a:prstGeom>
          <a:solidFill>
            <a:srgbClr val="007A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1" name="椭圆 30"/>
          <p:cNvSpPr/>
          <p:nvPr/>
        </p:nvSpPr>
        <p:spPr>
          <a:xfrm>
            <a:off x="6678295" y="1943735"/>
            <a:ext cx="1172210" cy="11722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2" name="椭圆 31"/>
          <p:cNvSpPr/>
          <p:nvPr/>
        </p:nvSpPr>
        <p:spPr>
          <a:xfrm>
            <a:off x="6249670" y="1515110"/>
            <a:ext cx="2028825" cy="2028825"/>
          </a:xfrm>
          <a:prstGeom prst="ellipse">
            <a:avLst/>
          </a:prstGeom>
          <a:noFill/>
          <a:ln w="50800" cap="rnd">
            <a:solidFill>
              <a:schemeClr val="bg1">
                <a:lumMod val="75000"/>
              </a:schemeClr>
            </a:solid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3" name="椭圆 32"/>
          <p:cNvSpPr/>
          <p:nvPr/>
        </p:nvSpPr>
        <p:spPr>
          <a:xfrm>
            <a:off x="7190740" y="3475355"/>
            <a:ext cx="146685" cy="146685"/>
          </a:xfrm>
          <a:prstGeom prst="ellipse">
            <a:avLst/>
          </a:prstGeom>
          <a:solidFill>
            <a:srgbClr val="007A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4" name="圆角矩形 33"/>
          <p:cNvSpPr/>
          <p:nvPr/>
        </p:nvSpPr>
        <p:spPr>
          <a:xfrm>
            <a:off x="6344285" y="3980180"/>
            <a:ext cx="1840230" cy="428625"/>
          </a:xfrm>
          <a:prstGeom prst="roundRect">
            <a:avLst>
              <a:gd name="adj" fmla="val 50000"/>
            </a:avLst>
          </a:prstGeom>
          <a:solidFill>
            <a:srgbClr val="007A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5" name="Content Placeholder 2"/>
          <p:cNvSpPr txBox="1"/>
          <p:nvPr/>
        </p:nvSpPr>
        <p:spPr bwMode="auto">
          <a:xfrm>
            <a:off x="6408420" y="4554855"/>
            <a:ext cx="1614170" cy="684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ea typeface="微软雅黑" panose="020B0503020204020204" pitchFamily="34" charset="-122"/>
              </a:defRPr>
            </a:lvl1pPr>
            <a:lvl2pPr marL="457200">
              <a:defRPr sz="1300">
                <a:solidFill>
                  <a:schemeClr val="tx1"/>
                </a:solidFill>
                <a:latin typeface="Arial" panose="020B0604020202020204" pitchFamily="34" charset="0"/>
                <a:ea typeface="微软雅黑" panose="020B0503020204020204" pitchFamily="34" charset="-122"/>
              </a:defRPr>
            </a:lvl2pPr>
            <a:lvl3pPr marL="914400">
              <a:defRPr sz="1300">
                <a:solidFill>
                  <a:schemeClr val="tx1"/>
                </a:solidFill>
                <a:latin typeface="Arial" panose="020B0604020202020204" pitchFamily="34" charset="0"/>
                <a:ea typeface="微软雅黑" panose="020B0503020204020204" pitchFamily="34" charset="-122"/>
              </a:defRPr>
            </a:lvl3pPr>
            <a:lvl4pPr marL="1371600">
              <a:defRPr sz="1300">
                <a:solidFill>
                  <a:schemeClr val="tx1"/>
                </a:solidFill>
                <a:latin typeface="Arial" panose="020B0604020202020204" pitchFamily="34" charset="0"/>
                <a:ea typeface="微软雅黑" panose="020B0503020204020204" pitchFamily="34" charset="-122"/>
              </a:defRPr>
            </a:lvl4pPr>
            <a:lvl5pPr marL="1828800">
              <a:defRPr sz="1300">
                <a:solidFill>
                  <a:schemeClr val="tx1"/>
                </a:solidFill>
                <a:latin typeface="Arial" panose="020B0604020202020204" pitchFamily="34" charset="0"/>
                <a:ea typeface="微软雅黑" panose="020B0503020204020204" pitchFamily="34" charset="-122"/>
              </a:defRPr>
            </a:lvl5pPr>
            <a:lvl6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a:t>
            </a:r>
            <a:endParaRPr lang="en-US" altLang="zh-CN" sz="1000">
              <a:solidFill>
                <a:schemeClr val="bg1">
                  <a:lumMod val="50000"/>
                </a:schemeClr>
              </a:solidFill>
              <a:latin typeface="+mj-ea"/>
              <a:ea typeface="+mj-ea"/>
              <a:cs typeface="+mn-ea"/>
              <a:sym typeface="+mn-lt"/>
            </a:endParaRPr>
          </a:p>
          <a:p>
            <a:pPr algn="l" defTabSz="1219200" fontAlgn="base">
              <a:lnSpc>
                <a:spcPct val="150000"/>
              </a:lnSpc>
              <a:spcBef>
                <a:spcPts val="1335"/>
              </a:spcBef>
              <a:spcAft>
                <a:spcPct val="0"/>
              </a:spcAft>
            </a:pPr>
            <a:endParaRPr lang="en-US" altLang="zh-CN" sz="1000">
              <a:solidFill>
                <a:schemeClr val="bg1">
                  <a:lumMod val="50000"/>
                </a:schemeClr>
              </a:solidFill>
              <a:latin typeface="+mj-ea"/>
              <a:ea typeface="+mj-ea"/>
              <a:cs typeface="+mn-ea"/>
              <a:sym typeface="+mn-lt"/>
            </a:endParaRPr>
          </a:p>
        </p:txBody>
      </p:sp>
      <p:sp>
        <p:nvSpPr>
          <p:cNvPr id="37" name="文本框 36"/>
          <p:cNvSpPr txBox="1"/>
          <p:nvPr/>
        </p:nvSpPr>
        <p:spPr>
          <a:xfrm>
            <a:off x="6515100" y="4008755"/>
            <a:ext cx="1460500" cy="337185"/>
          </a:xfrm>
          <a:prstGeom prst="rect">
            <a:avLst/>
          </a:prstGeom>
          <a:noFill/>
        </p:spPr>
        <p:txBody>
          <a:bodyPr wrap="square" rtlCol="0">
            <a:spAutoFit/>
          </a:bodyPr>
          <a:lstStyle/>
          <a:p>
            <a:pPr algn="ctr"/>
            <a:r>
              <a:rPr lang="zh-CN" altLang="en-US" sz="1600" b="1" dirty="0" smtClean="0">
                <a:solidFill>
                  <a:schemeClr val="bg1"/>
                </a:solidFill>
                <a:latin typeface="+mj-ea"/>
                <a:ea typeface="+mj-ea"/>
                <a:cs typeface="+mn-ea"/>
                <a:sym typeface="+mn-lt"/>
              </a:rPr>
              <a:t>您的文字内容</a:t>
            </a:r>
            <a:endParaRPr lang="zh-CN" altLang="en-US" sz="1600" b="1" dirty="0" smtClean="0">
              <a:solidFill>
                <a:schemeClr val="bg1"/>
              </a:solidFill>
              <a:latin typeface="+mj-ea"/>
              <a:ea typeface="+mj-ea"/>
              <a:cs typeface="+mn-ea"/>
              <a:sym typeface="+mn-lt"/>
            </a:endParaRPr>
          </a:p>
        </p:txBody>
      </p:sp>
      <p:cxnSp>
        <p:nvCxnSpPr>
          <p:cNvPr id="39" name="直接连接符 38"/>
          <p:cNvCxnSpPr>
            <a:stCxn id="33" idx="4"/>
          </p:cNvCxnSpPr>
          <p:nvPr/>
        </p:nvCxnSpPr>
        <p:spPr>
          <a:xfrm>
            <a:off x="7264400" y="3622040"/>
            <a:ext cx="0" cy="364490"/>
          </a:xfrm>
          <a:prstGeom prst="line">
            <a:avLst/>
          </a:prstGeom>
          <a:ln w="19050">
            <a:solidFill>
              <a:srgbClr val="007AC4"/>
            </a:solidFill>
          </a:ln>
        </p:spPr>
        <p:style>
          <a:lnRef idx="1">
            <a:schemeClr val="accent1"/>
          </a:lnRef>
          <a:fillRef idx="0">
            <a:schemeClr val="accent1"/>
          </a:fillRef>
          <a:effectRef idx="0">
            <a:schemeClr val="accent1"/>
          </a:effectRef>
          <a:fontRef idx="minor">
            <a:schemeClr val="tx1"/>
          </a:fontRef>
        </p:style>
      </p:cxnSp>
      <p:sp>
        <p:nvSpPr>
          <p:cNvPr id="41" name="椭圆 40"/>
          <p:cNvSpPr/>
          <p:nvPr/>
        </p:nvSpPr>
        <p:spPr>
          <a:xfrm>
            <a:off x="9262110" y="1770380"/>
            <a:ext cx="1517015" cy="1517015"/>
          </a:xfrm>
          <a:prstGeom prst="ellipse">
            <a:avLst/>
          </a:prstGeom>
          <a:solidFill>
            <a:srgbClr val="07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2" name="椭圆 41"/>
          <p:cNvSpPr/>
          <p:nvPr/>
        </p:nvSpPr>
        <p:spPr>
          <a:xfrm>
            <a:off x="9434830" y="1943100"/>
            <a:ext cx="1172210" cy="11722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3" name="椭圆 42"/>
          <p:cNvSpPr/>
          <p:nvPr/>
        </p:nvSpPr>
        <p:spPr>
          <a:xfrm>
            <a:off x="9006205" y="1514475"/>
            <a:ext cx="2028825" cy="2028825"/>
          </a:xfrm>
          <a:prstGeom prst="ellipse">
            <a:avLst/>
          </a:prstGeom>
          <a:noFill/>
          <a:ln w="50800" cap="rnd">
            <a:solidFill>
              <a:schemeClr val="bg1">
                <a:lumMod val="75000"/>
              </a:schemeClr>
            </a:solid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4" name="椭圆 43"/>
          <p:cNvSpPr/>
          <p:nvPr/>
        </p:nvSpPr>
        <p:spPr>
          <a:xfrm>
            <a:off x="9947275" y="3474720"/>
            <a:ext cx="146685" cy="146685"/>
          </a:xfrm>
          <a:prstGeom prst="ellipse">
            <a:avLst/>
          </a:prstGeom>
          <a:solidFill>
            <a:srgbClr val="07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5" name="圆角矩形 44"/>
          <p:cNvSpPr/>
          <p:nvPr/>
        </p:nvSpPr>
        <p:spPr>
          <a:xfrm>
            <a:off x="9100820" y="3979545"/>
            <a:ext cx="1840230" cy="428625"/>
          </a:xfrm>
          <a:prstGeom prst="roundRect">
            <a:avLst>
              <a:gd name="adj" fmla="val 50000"/>
            </a:avLst>
          </a:prstGeom>
          <a:solidFill>
            <a:srgbClr val="07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6" name="Content Placeholder 2"/>
          <p:cNvSpPr txBox="1"/>
          <p:nvPr/>
        </p:nvSpPr>
        <p:spPr bwMode="auto">
          <a:xfrm>
            <a:off x="9164955" y="4554220"/>
            <a:ext cx="1614170" cy="684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ea typeface="微软雅黑" panose="020B0503020204020204" pitchFamily="34" charset="-122"/>
              </a:defRPr>
            </a:lvl1pPr>
            <a:lvl2pPr marL="457200">
              <a:defRPr sz="1300">
                <a:solidFill>
                  <a:schemeClr val="tx1"/>
                </a:solidFill>
                <a:latin typeface="Arial" panose="020B0604020202020204" pitchFamily="34" charset="0"/>
                <a:ea typeface="微软雅黑" panose="020B0503020204020204" pitchFamily="34" charset="-122"/>
              </a:defRPr>
            </a:lvl2pPr>
            <a:lvl3pPr marL="914400">
              <a:defRPr sz="1300">
                <a:solidFill>
                  <a:schemeClr val="tx1"/>
                </a:solidFill>
                <a:latin typeface="Arial" panose="020B0604020202020204" pitchFamily="34" charset="0"/>
                <a:ea typeface="微软雅黑" panose="020B0503020204020204" pitchFamily="34" charset="-122"/>
              </a:defRPr>
            </a:lvl3pPr>
            <a:lvl4pPr marL="1371600">
              <a:defRPr sz="1300">
                <a:solidFill>
                  <a:schemeClr val="tx1"/>
                </a:solidFill>
                <a:latin typeface="Arial" panose="020B0604020202020204" pitchFamily="34" charset="0"/>
                <a:ea typeface="微软雅黑" panose="020B0503020204020204" pitchFamily="34" charset="-122"/>
              </a:defRPr>
            </a:lvl4pPr>
            <a:lvl5pPr marL="1828800">
              <a:defRPr sz="1300">
                <a:solidFill>
                  <a:schemeClr val="tx1"/>
                </a:solidFill>
                <a:latin typeface="Arial" panose="020B0604020202020204" pitchFamily="34" charset="0"/>
                <a:ea typeface="微软雅黑" panose="020B0503020204020204" pitchFamily="34" charset="-122"/>
              </a:defRPr>
            </a:lvl5pPr>
            <a:lvl6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a:t>
            </a:r>
            <a:endParaRPr lang="en-US" altLang="zh-CN" sz="1000">
              <a:solidFill>
                <a:schemeClr val="bg1">
                  <a:lumMod val="50000"/>
                </a:schemeClr>
              </a:solidFill>
              <a:latin typeface="+mj-ea"/>
              <a:ea typeface="+mj-ea"/>
              <a:cs typeface="+mn-ea"/>
              <a:sym typeface="+mn-lt"/>
            </a:endParaRPr>
          </a:p>
          <a:p>
            <a:pPr algn="l" defTabSz="1219200" fontAlgn="base">
              <a:lnSpc>
                <a:spcPct val="150000"/>
              </a:lnSpc>
              <a:spcBef>
                <a:spcPts val="1335"/>
              </a:spcBef>
              <a:spcAft>
                <a:spcPct val="0"/>
              </a:spcAft>
            </a:pPr>
            <a:endParaRPr lang="en-US" altLang="zh-CN" sz="1000">
              <a:solidFill>
                <a:schemeClr val="bg1">
                  <a:lumMod val="50000"/>
                </a:schemeClr>
              </a:solidFill>
              <a:latin typeface="+mj-ea"/>
              <a:ea typeface="+mj-ea"/>
              <a:cs typeface="+mn-ea"/>
              <a:sym typeface="+mn-lt"/>
            </a:endParaRPr>
          </a:p>
        </p:txBody>
      </p:sp>
      <p:sp>
        <p:nvSpPr>
          <p:cNvPr id="47" name="文本框 46"/>
          <p:cNvSpPr txBox="1"/>
          <p:nvPr/>
        </p:nvSpPr>
        <p:spPr>
          <a:xfrm>
            <a:off x="9271635" y="4008120"/>
            <a:ext cx="1460500" cy="337185"/>
          </a:xfrm>
          <a:prstGeom prst="rect">
            <a:avLst/>
          </a:prstGeom>
          <a:noFill/>
        </p:spPr>
        <p:txBody>
          <a:bodyPr wrap="square" rtlCol="0">
            <a:spAutoFit/>
          </a:bodyPr>
          <a:lstStyle/>
          <a:p>
            <a:pPr algn="ctr"/>
            <a:r>
              <a:rPr lang="zh-CN" altLang="en-US" sz="1600" b="1" dirty="0" smtClean="0">
                <a:solidFill>
                  <a:schemeClr val="bg1"/>
                </a:solidFill>
                <a:latin typeface="+mj-ea"/>
                <a:ea typeface="+mj-ea"/>
                <a:cs typeface="+mn-ea"/>
                <a:sym typeface="+mn-lt"/>
              </a:rPr>
              <a:t>您的文字内容</a:t>
            </a:r>
            <a:endParaRPr lang="zh-CN" altLang="en-US" sz="1600" b="1" dirty="0" smtClean="0">
              <a:solidFill>
                <a:schemeClr val="bg1"/>
              </a:solidFill>
              <a:latin typeface="+mj-ea"/>
              <a:ea typeface="+mj-ea"/>
              <a:cs typeface="+mn-ea"/>
              <a:sym typeface="+mn-lt"/>
            </a:endParaRPr>
          </a:p>
        </p:txBody>
      </p:sp>
      <p:cxnSp>
        <p:nvCxnSpPr>
          <p:cNvPr id="49" name="直接连接符 48"/>
          <p:cNvCxnSpPr>
            <a:stCxn id="44" idx="4"/>
          </p:cNvCxnSpPr>
          <p:nvPr/>
        </p:nvCxnSpPr>
        <p:spPr>
          <a:xfrm>
            <a:off x="10020935" y="3621405"/>
            <a:ext cx="0" cy="364490"/>
          </a:xfrm>
          <a:prstGeom prst="line">
            <a:avLst/>
          </a:prstGeom>
          <a:ln w="19050">
            <a:solidFill>
              <a:srgbClr val="0790D8"/>
            </a:solidFill>
          </a:ln>
        </p:spPr>
        <p:style>
          <a:lnRef idx="1">
            <a:schemeClr val="accent1"/>
          </a:lnRef>
          <a:fillRef idx="0">
            <a:schemeClr val="accent1"/>
          </a:fillRef>
          <a:effectRef idx="0">
            <a:schemeClr val="accent1"/>
          </a:effectRef>
          <a:fontRef idx="minor">
            <a:schemeClr val="tx1"/>
          </a:fontRef>
        </p:style>
      </p:cxnSp>
      <p:sp>
        <p:nvSpPr>
          <p:cNvPr id="98" name="任意多边形 97"/>
          <p:cNvSpPr/>
          <p:nvPr/>
        </p:nvSpPr>
        <p:spPr>
          <a:xfrm>
            <a:off x="4264025" y="2325370"/>
            <a:ext cx="507365" cy="379730"/>
          </a:xfrm>
          <a:custGeom>
            <a:avLst/>
            <a:gdLst>
              <a:gd name="adj" fmla="val 20371"/>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5051" h="3771">
                <a:moveTo>
                  <a:pt x="0" y="768"/>
                </a:moveTo>
                <a:lnTo>
                  <a:pt x="0" y="748"/>
                </a:lnTo>
                <a:cubicBezTo>
                  <a:pt x="-12" y="326"/>
                  <a:pt x="412" y="-10"/>
                  <a:pt x="750" y="0"/>
                </a:cubicBezTo>
                <a:lnTo>
                  <a:pt x="768" y="0"/>
                </a:lnTo>
                <a:lnTo>
                  <a:pt x="4282" y="0"/>
                </a:lnTo>
                <a:lnTo>
                  <a:pt x="4302" y="0"/>
                </a:lnTo>
                <a:cubicBezTo>
                  <a:pt x="4724" y="-12"/>
                  <a:pt x="5060" y="412"/>
                  <a:pt x="5050" y="750"/>
                </a:cubicBezTo>
                <a:lnTo>
                  <a:pt x="5050" y="768"/>
                </a:lnTo>
                <a:lnTo>
                  <a:pt x="5050" y="3002"/>
                </a:lnTo>
                <a:lnTo>
                  <a:pt x="5050" y="3022"/>
                </a:lnTo>
                <a:cubicBezTo>
                  <a:pt x="5062" y="3444"/>
                  <a:pt x="4638" y="3780"/>
                  <a:pt x="4300" y="3770"/>
                </a:cubicBezTo>
                <a:lnTo>
                  <a:pt x="4282" y="3770"/>
                </a:lnTo>
                <a:lnTo>
                  <a:pt x="768" y="3770"/>
                </a:lnTo>
                <a:lnTo>
                  <a:pt x="748" y="3770"/>
                </a:lnTo>
                <a:cubicBezTo>
                  <a:pt x="326" y="3782"/>
                  <a:pt x="-10" y="3358"/>
                  <a:pt x="0" y="3020"/>
                </a:cubicBezTo>
                <a:lnTo>
                  <a:pt x="0" y="3002"/>
                </a:lnTo>
                <a:lnTo>
                  <a:pt x="0" y="768"/>
                </a:lnTo>
                <a:close/>
                <a:moveTo>
                  <a:pt x="602" y="475"/>
                </a:moveTo>
                <a:cubicBezTo>
                  <a:pt x="660" y="430"/>
                  <a:pt x="757" y="402"/>
                  <a:pt x="814" y="405"/>
                </a:cubicBezTo>
                <a:lnTo>
                  <a:pt x="823" y="405"/>
                </a:lnTo>
                <a:lnTo>
                  <a:pt x="4227" y="405"/>
                </a:lnTo>
                <a:lnTo>
                  <a:pt x="4237" y="405"/>
                </a:lnTo>
                <a:cubicBezTo>
                  <a:pt x="4310" y="400"/>
                  <a:pt x="4404" y="441"/>
                  <a:pt x="4439" y="468"/>
                </a:cubicBezTo>
                <a:lnTo>
                  <a:pt x="2515" y="1670"/>
                </a:lnTo>
                <a:lnTo>
                  <a:pt x="602" y="475"/>
                </a:lnTo>
                <a:close/>
                <a:moveTo>
                  <a:pt x="4617" y="830"/>
                </a:moveTo>
                <a:lnTo>
                  <a:pt x="4617" y="2975"/>
                </a:lnTo>
                <a:lnTo>
                  <a:pt x="4617" y="2985"/>
                </a:lnTo>
                <a:cubicBezTo>
                  <a:pt x="4624" y="3200"/>
                  <a:pt x="4408" y="3370"/>
                  <a:pt x="4236" y="3365"/>
                </a:cubicBezTo>
                <a:lnTo>
                  <a:pt x="4227" y="3365"/>
                </a:lnTo>
                <a:lnTo>
                  <a:pt x="823" y="3365"/>
                </a:lnTo>
                <a:lnTo>
                  <a:pt x="813" y="3365"/>
                </a:lnTo>
                <a:cubicBezTo>
                  <a:pt x="598" y="3372"/>
                  <a:pt x="428" y="3156"/>
                  <a:pt x="433" y="2984"/>
                </a:cubicBezTo>
                <a:lnTo>
                  <a:pt x="433" y="2975"/>
                </a:lnTo>
                <a:lnTo>
                  <a:pt x="433" y="843"/>
                </a:lnTo>
                <a:lnTo>
                  <a:pt x="2362" y="2049"/>
                </a:lnTo>
                <a:lnTo>
                  <a:pt x="2364" y="2046"/>
                </a:lnTo>
                <a:cubicBezTo>
                  <a:pt x="2364" y="2046"/>
                  <a:pt x="2389" y="2067"/>
                  <a:pt x="2397" y="2071"/>
                </a:cubicBezTo>
                <a:cubicBezTo>
                  <a:pt x="2423" y="2092"/>
                  <a:pt x="2472" y="2101"/>
                  <a:pt x="2504" y="2101"/>
                </a:cubicBezTo>
                <a:cubicBezTo>
                  <a:pt x="2535" y="2102"/>
                  <a:pt x="2572" y="2093"/>
                  <a:pt x="2589" y="2082"/>
                </a:cubicBezTo>
                <a:cubicBezTo>
                  <a:pt x="2604" y="2081"/>
                  <a:pt x="2651" y="2062"/>
                  <a:pt x="2665" y="2049"/>
                </a:cubicBezTo>
                <a:lnTo>
                  <a:pt x="2665" y="2050"/>
                </a:lnTo>
                <a:lnTo>
                  <a:pt x="4617" y="830"/>
                </a:lnTo>
                <a:close/>
                <a:moveTo>
                  <a:pt x="2364" y="2046"/>
                </a:moveTo>
                <a:lnTo>
                  <a:pt x="2364" y="2046"/>
                </a:lnTo>
                <a:lnTo>
                  <a:pt x="2364" y="2046"/>
                </a:lnTo>
                <a:lnTo>
                  <a:pt x="2365" y="2046"/>
                </a:lnTo>
                <a:lnTo>
                  <a:pt x="2364" y="2046"/>
                </a:lnTo>
                <a:close/>
              </a:path>
            </a:pathLst>
          </a:custGeom>
          <a:solidFill>
            <a:srgbClr val="0790D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99" name="任意多边形 98"/>
          <p:cNvSpPr/>
          <p:nvPr/>
        </p:nvSpPr>
        <p:spPr>
          <a:xfrm>
            <a:off x="6997700" y="2270760"/>
            <a:ext cx="494665" cy="541020"/>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6085" h="6642">
                <a:moveTo>
                  <a:pt x="1" y="2610"/>
                </a:moveTo>
                <a:lnTo>
                  <a:pt x="0" y="2540"/>
                </a:lnTo>
                <a:cubicBezTo>
                  <a:pt x="-42" y="1108"/>
                  <a:pt x="1400" y="-33"/>
                  <a:pt x="2547" y="0"/>
                </a:cubicBezTo>
                <a:lnTo>
                  <a:pt x="2610" y="1"/>
                </a:lnTo>
                <a:lnTo>
                  <a:pt x="2680" y="0"/>
                </a:lnTo>
                <a:cubicBezTo>
                  <a:pt x="4112" y="-42"/>
                  <a:pt x="5253" y="1400"/>
                  <a:pt x="5220" y="2547"/>
                </a:cubicBezTo>
                <a:lnTo>
                  <a:pt x="5219" y="2610"/>
                </a:lnTo>
                <a:lnTo>
                  <a:pt x="5220" y="2680"/>
                </a:lnTo>
                <a:cubicBezTo>
                  <a:pt x="5262" y="3330"/>
                  <a:pt x="4826" y="4085"/>
                  <a:pt x="4515" y="4385"/>
                </a:cubicBezTo>
                <a:lnTo>
                  <a:pt x="5978" y="6010"/>
                </a:lnTo>
                <a:lnTo>
                  <a:pt x="5981" y="6013"/>
                </a:lnTo>
                <a:lnTo>
                  <a:pt x="5988" y="6020"/>
                </a:lnTo>
                <a:lnTo>
                  <a:pt x="5994" y="6027"/>
                </a:lnTo>
                <a:lnTo>
                  <a:pt x="5997" y="6031"/>
                </a:lnTo>
                <a:lnTo>
                  <a:pt x="6022" y="6059"/>
                </a:lnTo>
                <a:lnTo>
                  <a:pt x="6020" y="6061"/>
                </a:lnTo>
                <a:cubicBezTo>
                  <a:pt x="6059" y="6113"/>
                  <a:pt x="6085" y="6212"/>
                  <a:pt x="6083" y="6265"/>
                </a:cubicBezTo>
                <a:cubicBezTo>
                  <a:pt x="6101" y="6460"/>
                  <a:pt x="5889" y="6654"/>
                  <a:pt x="5714" y="6641"/>
                </a:cubicBezTo>
                <a:cubicBezTo>
                  <a:pt x="5630" y="6647"/>
                  <a:pt x="5520" y="6598"/>
                  <a:pt x="5472" y="6554"/>
                </a:cubicBezTo>
                <a:lnTo>
                  <a:pt x="5469" y="6557"/>
                </a:lnTo>
                <a:lnTo>
                  <a:pt x="3955" y="4875"/>
                </a:lnTo>
                <a:lnTo>
                  <a:pt x="3956" y="4875"/>
                </a:lnTo>
                <a:lnTo>
                  <a:pt x="3953" y="4872"/>
                </a:lnTo>
                <a:lnTo>
                  <a:pt x="3946" y="4865"/>
                </a:lnTo>
                <a:lnTo>
                  <a:pt x="3940" y="4858"/>
                </a:lnTo>
                <a:lnTo>
                  <a:pt x="3934" y="4852"/>
                </a:lnTo>
                <a:cubicBezTo>
                  <a:pt x="3568" y="5095"/>
                  <a:pt x="2992" y="5231"/>
                  <a:pt x="2673" y="5220"/>
                </a:cubicBezTo>
                <a:lnTo>
                  <a:pt x="2610" y="5219"/>
                </a:lnTo>
                <a:lnTo>
                  <a:pt x="2540" y="5220"/>
                </a:lnTo>
                <a:cubicBezTo>
                  <a:pt x="1108" y="5262"/>
                  <a:pt x="-33" y="3820"/>
                  <a:pt x="0" y="2673"/>
                </a:cubicBezTo>
                <a:lnTo>
                  <a:pt x="1" y="2610"/>
                </a:lnTo>
                <a:close/>
                <a:moveTo>
                  <a:pt x="614" y="2610"/>
                </a:moveTo>
                <a:lnTo>
                  <a:pt x="613" y="2557"/>
                </a:lnTo>
                <a:cubicBezTo>
                  <a:pt x="581" y="1461"/>
                  <a:pt x="1684" y="588"/>
                  <a:pt x="2562" y="613"/>
                </a:cubicBezTo>
                <a:lnTo>
                  <a:pt x="2610" y="614"/>
                </a:lnTo>
                <a:lnTo>
                  <a:pt x="2663" y="613"/>
                </a:lnTo>
                <a:cubicBezTo>
                  <a:pt x="3759" y="581"/>
                  <a:pt x="4632" y="1684"/>
                  <a:pt x="4607" y="2562"/>
                </a:cubicBezTo>
                <a:lnTo>
                  <a:pt x="4606" y="2610"/>
                </a:lnTo>
                <a:lnTo>
                  <a:pt x="4607" y="2663"/>
                </a:lnTo>
                <a:cubicBezTo>
                  <a:pt x="4639" y="3759"/>
                  <a:pt x="3536" y="4632"/>
                  <a:pt x="2658" y="4607"/>
                </a:cubicBezTo>
                <a:lnTo>
                  <a:pt x="2610" y="4606"/>
                </a:lnTo>
                <a:lnTo>
                  <a:pt x="2557" y="4607"/>
                </a:lnTo>
                <a:cubicBezTo>
                  <a:pt x="1461" y="4639"/>
                  <a:pt x="588" y="3536"/>
                  <a:pt x="613" y="2658"/>
                </a:cubicBezTo>
                <a:lnTo>
                  <a:pt x="614" y="2610"/>
                </a:lnTo>
                <a:close/>
              </a:path>
            </a:pathLst>
          </a:custGeom>
          <a:solidFill>
            <a:srgbClr val="007AC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97" name="任意多边形 96"/>
          <p:cNvSpPr/>
          <p:nvPr/>
        </p:nvSpPr>
        <p:spPr>
          <a:xfrm>
            <a:off x="9801225" y="2325370"/>
            <a:ext cx="440055" cy="395605"/>
          </a:xfrm>
          <a:custGeom>
            <a:avLst/>
            <a:gdLst/>
            <a:ahLst/>
            <a:cxnLst>
              <a:cxn ang="3">
                <a:pos x="hc" y="t"/>
              </a:cxn>
              <a:cxn ang="cd2">
                <a:pos x="l" y="vc"/>
              </a:cxn>
              <a:cxn ang="cd4">
                <a:pos x="hc" y="b"/>
              </a:cxn>
              <a:cxn ang="0">
                <a:pos x="r" y="vc"/>
              </a:cxn>
            </a:cxnLst>
            <a:rect l="l" t="t" r="r" b="b"/>
            <a:pathLst>
              <a:path w="6340" h="5680">
                <a:moveTo>
                  <a:pt x="1" y="910"/>
                </a:moveTo>
                <a:lnTo>
                  <a:pt x="6339" y="910"/>
                </a:lnTo>
                <a:lnTo>
                  <a:pt x="6339" y="2742"/>
                </a:lnTo>
                <a:lnTo>
                  <a:pt x="6339" y="2744"/>
                </a:lnTo>
                <a:lnTo>
                  <a:pt x="6339" y="2759"/>
                </a:lnTo>
                <a:lnTo>
                  <a:pt x="6340" y="2774"/>
                </a:lnTo>
                <a:lnTo>
                  <a:pt x="6340" y="5098"/>
                </a:lnTo>
                <a:lnTo>
                  <a:pt x="6340" y="5114"/>
                </a:lnTo>
                <a:lnTo>
                  <a:pt x="6340" y="5129"/>
                </a:lnTo>
                <a:cubicBezTo>
                  <a:pt x="6347" y="5441"/>
                  <a:pt x="6008" y="5687"/>
                  <a:pt x="5785" y="5680"/>
                </a:cubicBezTo>
                <a:lnTo>
                  <a:pt x="5772" y="5680"/>
                </a:lnTo>
                <a:lnTo>
                  <a:pt x="5758" y="5680"/>
                </a:lnTo>
                <a:lnTo>
                  <a:pt x="581" y="5680"/>
                </a:lnTo>
                <a:lnTo>
                  <a:pt x="566" y="5680"/>
                </a:lnTo>
                <a:lnTo>
                  <a:pt x="551" y="5680"/>
                </a:lnTo>
                <a:cubicBezTo>
                  <a:pt x="239" y="5687"/>
                  <a:pt x="-7" y="5348"/>
                  <a:pt x="0" y="5125"/>
                </a:cubicBezTo>
                <a:lnTo>
                  <a:pt x="0" y="5112"/>
                </a:lnTo>
                <a:lnTo>
                  <a:pt x="0" y="5098"/>
                </a:lnTo>
                <a:lnTo>
                  <a:pt x="0" y="2774"/>
                </a:lnTo>
                <a:lnTo>
                  <a:pt x="1" y="2759"/>
                </a:lnTo>
                <a:lnTo>
                  <a:pt x="1" y="2744"/>
                </a:lnTo>
                <a:lnTo>
                  <a:pt x="1" y="2742"/>
                </a:lnTo>
                <a:lnTo>
                  <a:pt x="1" y="910"/>
                </a:lnTo>
                <a:close/>
                <a:moveTo>
                  <a:pt x="637" y="1535"/>
                </a:moveTo>
                <a:lnTo>
                  <a:pt x="5702" y="1535"/>
                </a:lnTo>
                <a:lnTo>
                  <a:pt x="5702" y="5054"/>
                </a:lnTo>
                <a:lnTo>
                  <a:pt x="637" y="5054"/>
                </a:lnTo>
                <a:lnTo>
                  <a:pt x="637" y="1535"/>
                </a:lnTo>
                <a:close/>
                <a:moveTo>
                  <a:pt x="3157" y="3238"/>
                </a:moveTo>
                <a:lnTo>
                  <a:pt x="3158" y="3263"/>
                </a:lnTo>
                <a:cubicBezTo>
                  <a:pt x="3173" y="3781"/>
                  <a:pt x="2652" y="4193"/>
                  <a:pt x="2238" y="4181"/>
                </a:cubicBezTo>
                <a:lnTo>
                  <a:pt x="2215" y="4181"/>
                </a:lnTo>
                <a:lnTo>
                  <a:pt x="2190" y="4181"/>
                </a:lnTo>
                <a:cubicBezTo>
                  <a:pt x="1673" y="4196"/>
                  <a:pt x="1260" y="3675"/>
                  <a:pt x="1272" y="3261"/>
                </a:cubicBezTo>
                <a:lnTo>
                  <a:pt x="1273" y="3238"/>
                </a:lnTo>
                <a:lnTo>
                  <a:pt x="1272" y="3213"/>
                </a:lnTo>
                <a:cubicBezTo>
                  <a:pt x="1257" y="2696"/>
                  <a:pt x="1778" y="2284"/>
                  <a:pt x="2192" y="2296"/>
                </a:cubicBezTo>
                <a:lnTo>
                  <a:pt x="2215" y="2296"/>
                </a:lnTo>
                <a:lnTo>
                  <a:pt x="2215" y="3238"/>
                </a:lnTo>
                <a:lnTo>
                  <a:pt x="3157" y="3238"/>
                </a:lnTo>
                <a:close/>
                <a:moveTo>
                  <a:pt x="3481" y="2282"/>
                </a:moveTo>
                <a:lnTo>
                  <a:pt x="5067" y="2282"/>
                </a:lnTo>
                <a:lnTo>
                  <a:pt x="5067" y="2916"/>
                </a:lnTo>
                <a:lnTo>
                  <a:pt x="3481" y="2916"/>
                </a:lnTo>
                <a:lnTo>
                  <a:pt x="3481" y="2282"/>
                </a:lnTo>
                <a:close/>
                <a:moveTo>
                  <a:pt x="3481" y="3547"/>
                </a:moveTo>
                <a:lnTo>
                  <a:pt x="5067" y="3547"/>
                </a:lnTo>
                <a:lnTo>
                  <a:pt x="5067" y="4181"/>
                </a:lnTo>
                <a:lnTo>
                  <a:pt x="3481" y="4181"/>
                </a:lnTo>
                <a:lnTo>
                  <a:pt x="3481" y="3547"/>
                </a:lnTo>
                <a:close/>
                <a:moveTo>
                  <a:pt x="1" y="0"/>
                </a:moveTo>
                <a:lnTo>
                  <a:pt x="6339" y="0"/>
                </a:lnTo>
                <a:lnTo>
                  <a:pt x="6339" y="647"/>
                </a:lnTo>
                <a:lnTo>
                  <a:pt x="1" y="647"/>
                </a:lnTo>
                <a:lnTo>
                  <a:pt x="1" y="0"/>
                </a:lnTo>
                <a:close/>
              </a:path>
            </a:pathLst>
          </a:custGeom>
          <a:solidFill>
            <a:srgbClr val="0790D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Tree>
    <p:custDataLst>
      <p:tags r:id="rId3"/>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0" y="247650"/>
            <a:ext cx="12191365" cy="521970"/>
          </a:xfrm>
          <a:prstGeom prst="rect">
            <a:avLst/>
          </a:prstGeom>
          <a:noFill/>
        </p:spPr>
        <p:txBody>
          <a:bodyPr wrap="square" rtlCol="0">
            <a:spAutoFit/>
          </a:bodyPr>
          <a:p>
            <a:pPr algn="ctr"/>
            <a:r>
              <a:rPr lang="zh-CN" altLang="en-US" sz="2800" b="1">
                <a:solidFill>
                  <a:srgbClr val="01579B"/>
                </a:solidFill>
                <a:effectLst/>
                <a:latin typeface="+mj-ea"/>
                <a:ea typeface="+mj-ea"/>
                <a:sym typeface="+mn-ea"/>
              </a:rPr>
              <a:t>其他替代治疗</a:t>
            </a:r>
            <a:endParaRPr lang="zh-CN" altLang="en-US" sz="2800" b="1">
              <a:solidFill>
                <a:srgbClr val="01579B"/>
              </a:solidFill>
              <a:effectLst/>
              <a:latin typeface="+mj-ea"/>
              <a:ea typeface="+mj-ea"/>
              <a:sym typeface="+mn-ea"/>
            </a:endParaRPr>
          </a:p>
        </p:txBody>
      </p:sp>
      <p:grpSp>
        <p:nvGrpSpPr>
          <p:cNvPr id="4" name="组合 3"/>
          <p:cNvGrpSpPr/>
          <p:nvPr/>
        </p:nvGrpSpPr>
        <p:grpSpPr>
          <a:xfrm rot="16200000">
            <a:off x="5938520" y="-1016635"/>
            <a:ext cx="361950" cy="3012440"/>
            <a:chOff x="9903" y="-30607"/>
            <a:chExt cx="5850" cy="39706"/>
          </a:xfrm>
        </p:grpSpPr>
        <p:sp>
          <p:nvSpPr>
            <p:cNvPr id="16" name="等腰三角形 15"/>
            <p:cNvSpPr/>
            <p:nvPr/>
          </p:nvSpPr>
          <p:spPr>
            <a:xfrm>
              <a:off x="9906" y="-30607"/>
              <a:ext cx="5847" cy="5404"/>
            </a:xfrm>
            <a:prstGeom prst="triangle">
              <a:avLst/>
            </a:prstGeom>
            <a:solidFill>
              <a:srgbClr val="29B6F6">
                <a:alpha val="9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1" name="等腰三角形 20"/>
            <p:cNvSpPr/>
            <p:nvPr/>
          </p:nvSpPr>
          <p:spPr>
            <a:xfrm flipV="1">
              <a:off x="9903" y="3695"/>
              <a:ext cx="5847" cy="5404"/>
            </a:xfrm>
            <a:prstGeom prst="triangl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29" name="组合 28"/>
          <p:cNvGrpSpPr/>
          <p:nvPr/>
        </p:nvGrpSpPr>
        <p:grpSpPr>
          <a:xfrm>
            <a:off x="6456680" y="1658620"/>
            <a:ext cx="3916045" cy="953770"/>
            <a:chOff x="2439" y="7208"/>
            <a:chExt cx="6167" cy="1502"/>
          </a:xfrm>
        </p:grpSpPr>
        <p:sp>
          <p:nvSpPr>
            <p:cNvPr id="30" name="Content Placeholder 2"/>
            <p:cNvSpPr txBox="1"/>
            <p:nvPr/>
          </p:nvSpPr>
          <p:spPr bwMode="auto">
            <a:xfrm>
              <a:off x="2439" y="7632"/>
              <a:ext cx="6167" cy="1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ea typeface="微软雅黑" panose="020B0503020204020204" pitchFamily="34" charset="-122"/>
                </a:defRPr>
              </a:lvl1pPr>
              <a:lvl2pPr marL="457200">
                <a:defRPr sz="1300">
                  <a:solidFill>
                    <a:schemeClr val="tx1"/>
                  </a:solidFill>
                  <a:latin typeface="Arial" panose="020B0604020202020204" pitchFamily="34" charset="0"/>
                  <a:ea typeface="微软雅黑" panose="020B0503020204020204" pitchFamily="34" charset="-122"/>
                </a:defRPr>
              </a:lvl2pPr>
              <a:lvl3pPr marL="914400">
                <a:defRPr sz="1300">
                  <a:solidFill>
                    <a:schemeClr val="tx1"/>
                  </a:solidFill>
                  <a:latin typeface="Arial" panose="020B0604020202020204" pitchFamily="34" charset="0"/>
                  <a:ea typeface="微软雅黑" panose="020B0503020204020204" pitchFamily="34" charset="-122"/>
                </a:defRPr>
              </a:lvl3pPr>
              <a:lvl4pPr marL="1371600">
                <a:defRPr sz="1300">
                  <a:solidFill>
                    <a:schemeClr val="tx1"/>
                  </a:solidFill>
                  <a:latin typeface="Arial" panose="020B0604020202020204" pitchFamily="34" charset="0"/>
                  <a:ea typeface="微软雅黑" panose="020B0503020204020204" pitchFamily="34" charset="-122"/>
                </a:defRPr>
              </a:lvl4pPr>
              <a:lvl5pPr marL="1828800">
                <a:defRPr sz="1300">
                  <a:solidFill>
                    <a:schemeClr val="tx1"/>
                  </a:solidFill>
                  <a:latin typeface="Arial" panose="020B0604020202020204" pitchFamily="34" charset="0"/>
                  <a:ea typeface="微软雅黑" panose="020B0503020204020204" pitchFamily="34" charset="-122"/>
                </a:defRPr>
              </a:lvl5pPr>
              <a:lvl6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a:t>
              </a: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a:t>
              </a:r>
              <a:endParaRPr lang="en-US" altLang="zh-CN" sz="1000">
                <a:solidFill>
                  <a:schemeClr val="bg1">
                    <a:lumMod val="50000"/>
                  </a:schemeClr>
                </a:solidFill>
                <a:latin typeface="+mj-ea"/>
                <a:ea typeface="+mj-ea"/>
                <a:cs typeface="+mn-ea"/>
                <a:sym typeface="+mn-lt"/>
              </a:endParaRPr>
            </a:p>
            <a:p>
              <a:pPr algn="l" defTabSz="1219200" fontAlgn="base">
                <a:lnSpc>
                  <a:spcPct val="150000"/>
                </a:lnSpc>
                <a:spcBef>
                  <a:spcPts val="1335"/>
                </a:spcBef>
                <a:spcAft>
                  <a:spcPct val="0"/>
                </a:spcAft>
              </a:pPr>
              <a:endParaRPr lang="en-US" altLang="zh-CN" sz="1000">
                <a:solidFill>
                  <a:schemeClr val="bg1">
                    <a:lumMod val="50000"/>
                  </a:schemeClr>
                </a:solidFill>
                <a:latin typeface="+mj-ea"/>
                <a:ea typeface="+mj-ea"/>
                <a:cs typeface="+mn-ea"/>
                <a:sym typeface="+mn-lt"/>
              </a:endParaRPr>
            </a:p>
            <a:p>
              <a:pPr algn="l" defTabSz="1219200" fontAlgn="base">
                <a:lnSpc>
                  <a:spcPct val="150000"/>
                </a:lnSpc>
                <a:spcBef>
                  <a:spcPts val="1335"/>
                </a:spcBef>
                <a:spcAft>
                  <a:spcPct val="0"/>
                </a:spcAft>
              </a:pPr>
              <a:endParaRPr lang="en-US" altLang="zh-CN" sz="1000">
                <a:solidFill>
                  <a:schemeClr val="bg1">
                    <a:lumMod val="50000"/>
                  </a:schemeClr>
                </a:solidFill>
                <a:latin typeface="+mj-ea"/>
                <a:ea typeface="+mj-ea"/>
                <a:cs typeface="+mn-ea"/>
                <a:sym typeface="+mn-lt"/>
              </a:endParaRPr>
            </a:p>
          </p:txBody>
        </p:sp>
        <p:sp>
          <p:nvSpPr>
            <p:cNvPr id="31" name="文本框 30"/>
            <p:cNvSpPr txBox="1"/>
            <p:nvPr/>
          </p:nvSpPr>
          <p:spPr>
            <a:xfrm>
              <a:off x="2439" y="7208"/>
              <a:ext cx="3284" cy="531"/>
            </a:xfrm>
            <a:prstGeom prst="rect">
              <a:avLst/>
            </a:prstGeom>
            <a:noFill/>
          </p:spPr>
          <p:txBody>
            <a:bodyPr wrap="square" rtlCol="0">
              <a:spAutoFit/>
            </a:bodyPr>
            <a:lstStyle/>
            <a:p>
              <a:pPr algn="l"/>
              <a:r>
                <a:rPr lang="zh-CN" altLang="en-US" sz="1600" b="1" dirty="0" smtClean="0">
                  <a:solidFill>
                    <a:srgbClr val="01579B"/>
                  </a:solidFill>
                  <a:latin typeface="+mj-ea"/>
                  <a:ea typeface="+mj-ea"/>
                  <a:cs typeface="+mn-ea"/>
                  <a:sym typeface="+mn-lt"/>
                </a:rPr>
                <a:t>您的文字内容</a:t>
              </a:r>
              <a:endParaRPr lang="zh-CN" altLang="en-US" sz="1600" b="1" dirty="0" smtClean="0">
                <a:solidFill>
                  <a:srgbClr val="01579B"/>
                </a:solidFill>
                <a:latin typeface="+mj-ea"/>
                <a:ea typeface="+mj-ea"/>
                <a:cs typeface="+mn-ea"/>
                <a:sym typeface="+mn-lt"/>
              </a:endParaRPr>
            </a:p>
          </p:txBody>
        </p:sp>
      </p:grpSp>
      <p:grpSp>
        <p:nvGrpSpPr>
          <p:cNvPr id="32" name="组合 31"/>
          <p:cNvGrpSpPr/>
          <p:nvPr/>
        </p:nvGrpSpPr>
        <p:grpSpPr>
          <a:xfrm>
            <a:off x="6456680" y="2983865"/>
            <a:ext cx="3916045" cy="953770"/>
            <a:chOff x="2439" y="7208"/>
            <a:chExt cx="6167" cy="1502"/>
          </a:xfrm>
        </p:grpSpPr>
        <p:sp>
          <p:nvSpPr>
            <p:cNvPr id="33" name="Content Placeholder 2"/>
            <p:cNvSpPr txBox="1"/>
            <p:nvPr/>
          </p:nvSpPr>
          <p:spPr bwMode="auto">
            <a:xfrm>
              <a:off x="2439" y="7632"/>
              <a:ext cx="6167" cy="1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ea typeface="微软雅黑" panose="020B0503020204020204" pitchFamily="34" charset="-122"/>
                </a:defRPr>
              </a:lvl1pPr>
              <a:lvl2pPr marL="457200">
                <a:defRPr sz="1300">
                  <a:solidFill>
                    <a:schemeClr val="tx1"/>
                  </a:solidFill>
                  <a:latin typeface="Arial" panose="020B0604020202020204" pitchFamily="34" charset="0"/>
                  <a:ea typeface="微软雅黑" panose="020B0503020204020204" pitchFamily="34" charset="-122"/>
                </a:defRPr>
              </a:lvl2pPr>
              <a:lvl3pPr marL="914400">
                <a:defRPr sz="1300">
                  <a:solidFill>
                    <a:schemeClr val="tx1"/>
                  </a:solidFill>
                  <a:latin typeface="Arial" panose="020B0604020202020204" pitchFamily="34" charset="0"/>
                  <a:ea typeface="微软雅黑" panose="020B0503020204020204" pitchFamily="34" charset="-122"/>
                </a:defRPr>
              </a:lvl3pPr>
              <a:lvl4pPr marL="1371600">
                <a:defRPr sz="1300">
                  <a:solidFill>
                    <a:schemeClr val="tx1"/>
                  </a:solidFill>
                  <a:latin typeface="Arial" panose="020B0604020202020204" pitchFamily="34" charset="0"/>
                  <a:ea typeface="微软雅黑" panose="020B0503020204020204" pitchFamily="34" charset="-122"/>
                </a:defRPr>
              </a:lvl4pPr>
              <a:lvl5pPr marL="1828800">
                <a:defRPr sz="1300">
                  <a:solidFill>
                    <a:schemeClr val="tx1"/>
                  </a:solidFill>
                  <a:latin typeface="Arial" panose="020B0604020202020204" pitchFamily="34" charset="0"/>
                  <a:ea typeface="微软雅黑" panose="020B0503020204020204" pitchFamily="34" charset="-122"/>
                </a:defRPr>
              </a:lvl5pPr>
              <a:lvl6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a:t>
              </a: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a:t>
              </a:r>
              <a:endParaRPr lang="en-US" altLang="zh-CN" sz="1000">
                <a:solidFill>
                  <a:schemeClr val="bg1">
                    <a:lumMod val="50000"/>
                  </a:schemeClr>
                </a:solidFill>
                <a:latin typeface="+mj-ea"/>
                <a:ea typeface="+mj-ea"/>
                <a:cs typeface="+mn-ea"/>
                <a:sym typeface="+mn-lt"/>
              </a:endParaRPr>
            </a:p>
            <a:p>
              <a:pPr algn="l" defTabSz="1219200" fontAlgn="base">
                <a:lnSpc>
                  <a:spcPct val="150000"/>
                </a:lnSpc>
                <a:spcBef>
                  <a:spcPts val="1335"/>
                </a:spcBef>
                <a:spcAft>
                  <a:spcPct val="0"/>
                </a:spcAft>
              </a:pPr>
              <a:endParaRPr lang="en-US" altLang="zh-CN" sz="1000">
                <a:solidFill>
                  <a:schemeClr val="bg1">
                    <a:lumMod val="50000"/>
                  </a:schemeClr>
                </a:solidFill>
                <a:latin typeface="+mj-ea"/>
                <a:ea typeface="+mj-ea"/>
                <a:cs typeface="+mn-ea"/>
                <a:sym typeface="+mn-lt"/>
              </a:endParaRPr>
            </a:p>
            <a:p>
              <a:pPr algn="l" defTabSz="1219200" fontAlgn="base">
                <a:lnSpc>
                  <a:spcPct val="150000"/>
                </a:lnSpc>
                <a:spcBef>
                  <a:spcPts val="1335"/>
                </a:spcBef>
                <a:spcAft>
                  <a:spcPct val="0"/>
                </a:spcAft>
              </a:pPr>
              <a:endParaRPr lang="en-US" altLang="zh-CN" sz="1000">
                <a:solidFill>
                  <a:schemeClr val="bg1">
                    <a:lumMod val="50000"/>
                  </a:schemeClr>
                </a:solidFill>
                <a:latin typeface="+mj-ea"/>
                <a:ea typeface="+mj-ea"/>
                <a:cs typeface="+mn-ea"/>
                <a:sym typeface="+mn-lt"/>
              </a:endParaRPr>
            </a:p>
          </p:txBody>
        </p:sp>
        <p:sp>
          <p:nvSpPr>
            <p:cNvPr id="34" name="文本框 33"/>
            <p:cNvSpPr txBox="1"/>
            <p:nvPr/>
          </p:nvSpPr>
          <p:spPr>
            <a:xfrm>
              <a:off x="2439" y="7208"/>
              <a:ext cx="3284" cy="531"/>
            </a:xfrm>
            <a:prstGeom prst="rect">
              <a:avLst/>
            </a:prstGeom>
            <a:noFill/>
          </p:spPr>
          <p:txBody>
            <a:bodyPr wrap="square" rtlCol="0">
              <a:spAutoFit/>
            </a:bodyPr>
            <a:lstStyle/>
            <a:p>
              <a:pPr algn="l"/>
              <a:r>
                <a:rPr lang="zh-CN" altLang="en-US" sz="1600" b="1" dirty="0" smtClean="0">
                  <a:solidFill>
                    <a:srgbClr val="01579B"/>
                  </a:solidFill>
                  <a:latin typeface="+mj-ea"/>
                  <a:ea typeface="+mj-ea"/>
                  <a:cs typeface="+mn-ea"/>
                  <a:sym typeface="+mn-lt"/>
                </a:rPr>
                <a:t>您的文字内容</a:t>
              </a:r>
              <a:endParaRPr lang="zh-CN" altLang="en-US" sz="1600" b="1" dirty="0" smtClean="0">
                <a:solidFill>
                  <a:srgbClr val="01579B"/>
                </a:solidFill>
                <a:latin typeface="+mj-ea"/>
                <a:ea typeface="+mj-ea"/>
                <a:cs typeface="+mn-ea"/>
                <a:sym typeface="+mn-lt"/>
              </a:endParaRPr>
            </a:p>
          </p:txBody>
        </p:sp>
      </p:grpSp>
      <p:grpSp>
        <p:nvGrpSpPr>
          <p:cNvPr id="35" name="组合 34"/>
          <p:cNvGrpSpPr/>
          <p:nvPr/>
        </p:nvGrpSpPr>
        <p:grpSpPr>
          <a:xfrm>
            <a:off x="6456680" y="4309110"/>
            <a:ext cx="3916045" cy="953770"/>
            <a:chOff x="2439" y="7208"/>
            <a:chExt cx="6167" cy="1502"/>
          </a:xfrm>
        </p:grpSpPr>
        <p:sp>
          <p:nvSpPr>
            <p:cNvPr id="36" name="Content Placeholder 2"/>
            <p:cNvSpPr txBox="1"/>
            <p:nvPr/>
          </p:nvSpPr>
          <p:spPr bwMode="auto">
            <a:xfrm>
              <a:off x="2439" y="7632"/>
              <a:ext cx="6167" cy="1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ea typeface="微软雅黑" panose="020B0503020204020204" pitchFamily="34" charset="-122"/>
                </a:defRPr>
              </a:lvl1pPr>
              <a:lvl2pPr marL="457200">
                <a:defRPr sz="1300">
                  <a:solidFill>
                    <a:schemeClr val="tx1"/>
                  </a:solidFill>
                  <a:latin typeface="Arial" panose="020B0604020202020204" pitchFamily="34" charset="0"/>
                  <a:ea typeface="微软雅黑" panose="020B0503020204020204" pitchFamily="34" charset="-122"/>
                </a:defRPr>
              </a:lvl2pPr>
              <a:lvl3pPr marL="914400">
                <a:defRPr sz="1300">
                  <a:solidFill>
                    <a:schemeClr val="tx1"/>
                  </a:solidFill>
                  <a:latin typeface="Arial" panose="020B0604020202020204" pitchFamily="34" charset="0"/>
                  <a:ea typeface="微软雅黑" panose="020B0503020204020204" pitchFamily="34" charset="-122"/>
                </a:defRPr>
              </a:lvl3pPr>
              <a:lvl4pPr marL="1371600">
                <a:defRPr sz="1300">
                  <a:solidFill>
                    <a:schemeClr val="tx1"/>
                  </a:solidFill>
                  <a:latin typeface="Arial" panose="020B0604020202020204" pitchFamily="34" charset="0"/>
                  <a:ea typeface="微软雅黑" panose="020B0503020204020204" pitchFamily="34" charset="-122"/>
                </a:defRPr>
              </a:lvl4pPr>
              <a:lvl5pPr marL="1828800">
                <a:defRPr sz="1300">
                  <a:solidFill>
                    <a:schemeClr val="tx1"/>
                  </a:solidFill>
                  <a:latin typeface="Arial" panose="020B0604020202020204" pitchFamily="34" charset="0"/>
                  <a:ea typeface="微软雅黑" panose="020B0503020204020204" pitchFamily="34" charset="-122"/>
                </a:defRPr>
              </a:lvl5pPr>
              <a:lvl6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a:t>
              </a: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a:t>
              </a:r>
              <a:endParaRPr lang="en-US" altLang="zh-CN" sz="1000">
                <a:solidFill>
                  <a:schemeClr val="bg1">
                    <a:lumMod val="50000"/>
                  </a:schemeClr>
                </a:solidFill>
                <a:latin typeface="+mj-ea"/>
                <a:ea typeface="+mj-ea"/>
                <a:cs typeface="+mn-ea"/>
                <a:sym typeface="+mn-lt"/>
              </a:endParaRPr>
            </a:p>
            <a:p>
              <a:pPr algn="l" defTabSz="1219200" fontAlgn="base">
                <a:lnSpc>
                  <a:spcPct val="150000"/>
                </a:lnSpc>
                <a:spcBef>
                  <a:spcPts val="1335"/>
                </a:spcBef>
                <a:spcAft>
                  <a:spcPct val="0"/>
                </a:spcAft>
              </a:pPr>
              <a:endParaRPr lang="en-US" altLang="zh-CN" sz="1000">
                <a:solidFill>
                  <a:schemeClr val="bg1">
                    <a:lumMod val="50000"/>
                  </a:schemeClr>
                </a:solidFill>
                <a:latin typeface="+mj-ea"/>
                <a:ea typeface="+mj-ea"/>
                <a:cs typeface="+mn-ea"/>
                <a:sym typeface="+mn-lt"/>
              </a:endParaRPr>
            </a:p>
            <a:p>
              <a:pPr algn="l" defTabSz="1219200" fontAlgn="base">
                <a:lnSpc>
                  <a:spcPct val="150000"/>
                </a:lnSpc>
                <a:spcBef>
                  <a:spcPts val="1335"/>
                </a:spcBef>
                <a:spcAft>
                  <a:spcPct val="0"/>
                </a:spcAft>
              </a:pPr>
              <a:endParaRPr lang="en-US" altLang="zh-CN" sz="1000">
                <a:solidFill>
                  <a:schemeClr val="bg1">
                    <a:lumMod val="50000"/>
                  </a:schemeClr>
                </a:solidFill>
                <a:latin typeface="+mj-ea"/>
                <a:ea typeface="+mj-ea"/>
                <a:cs typeface="+mn-ea"/>
                <a:sym typeface="+mn-lt"/>
              </a:endParaRPr>
            </a:p>
          </p:txBody>
        </p:sp>
        <p:sp>
          <p:nvSpPr>
            <p:cNvPr id="37" name="文本框 36"/>
            <p:cNvSpPr txBox="1"/>
            <p:nvPr/>
          </p:nvSpPr>
          <p:spPr>
            <a:xfrm>
              <a:off x="2439" y="7208"/>
              <a:ext cx="3284" cy="531"/>
            </a:xfrm>
            <a:prstGeom prst="rect">
              <a:avLst/>
            </a:prstGeom>
            <a:noFill/>
          </p:spPr>
          <p:txBody>
            <a:bodyPr wrap="square" rtlCol="0">
              <a:spAutoFit/>
            </a:bodyPr>
            <a:lstStyle/>
            <a:p>
              <a:pPr algn="l"/>
              <a:r>
                <a:rPr lang="zh-CN" altLang="en-US" sz="1600" b="1" dirty="0" smtClean="0">
                  <a:solidFill>
                    <a:srgbClr val="01579B"/>
                  </a:solidFill>
                  <a:latin typeface="+mj-ea"/>
                  <a:ea typeface="+mj-ea"/>
                  <a:cs typeface="+mn-ea"/>
                  <a:sym typeface="+mn-lt"/>
                </a:rPr>
                <a:t>您的文字内容</a:t>
              </a:r>
              <a:endParaRPr lang="zh-CN" altLang="en-US" sz="1600" b="1" dirty="0" smtClean="0">
                <a:solidFill>
                  <a:srgbClr val="01579B"/>
                </a:solidFill>
                <a:latin typeface="+mj-ea"/>
                <a:ea typeface="+mj-ea"/>
                <a:cs typeface="+mn-ea"/>
                <a:sym typeface="+mn-lt"/>
              </a:endParaRPr>
            </a:p>
          </p:txBody>
        </p:sp>
      </p:grpSp>
      <p:grpSp>
        <p:nvGrpSpPr>
          <p:cNvPr id="12" name="组合 11"/>
          <p:cNvGrpSpPr/>
          <p:nvPr/>
        </p:nvGrpSpPr>
        <p:grpSpPr>
          <a:xfrm>
            <a:off x="902970" y="1252855"/>
            <a:ext cx="4585970" cy="4453255"/>
            <a:chOff x="1422" y="1973"/>
            <a:chExt cx="7222" cy="7013"/>
          </a:xfrm>
        </p:grpSpPr>
        <p:sp>
          <p:nvSpPr>
            <p:cNvPr id="13" name="椭圆 12"/>
            <p:cNvSpPr/>
            <p:nvPr/>
          </p:nvSpPr>
          <p:spPr>
            <a:xfrm>
              <a:off x="2827" y="3649"/>
              <a:ext cx="4438" cy="4438"/>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椭圆 13"/>
            <p:cNvSpPr/>
            <p:nvPr/>
          </p:nvSpPr>
          <p:spPr>
            <a:xfrm>
              <a:off x="3880" y="1973"/>
              <a:ext cx="2331" cy="2331"/>
            </a:xfrm>
            <a:prstGeom prst="ellipse">
              <a:avLst/>
            </a:pr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5" name="椭圆 14"/>
            <p:cNvSpPr/>
            <p:nvPr/>
          </p:nvSpPr>
          <p:spPr>
            <a:xfrm>
              <a:off x="1489" y="5956"/>
              <a:ext cx="2331" cy="2331"/>
            </a:xfrm>
            <a:prstGeom prst="ellipse">
              <a:avLst/>
            </a:prstGeom>
            <a:solidFill>
              <a:srgbClr val="0F85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7" name="椭圆 16"/>
            <p:cNvSpPr/>
            <p:nvPr/>
          </p:nvSpPr>
          <p:spPr>
            <a:xfrm>
              <a:off x="6263" y="5956"/>
              <a:ext cx="2331" cy="2331"/>
            </a:xfrm>
            <a:prstGeom prst="ellips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8" name="弧形 37"/>
            <p:cNvSpPr/>
            <p:nvPr/>
          </p:nvSpPr>
          <p:spPr>
            <a:xfrm rot="21300000">
              <a:off x="1927" y="2750"/>
              <a:ext cx="6236" cy="6236"/>
            </a:xfrm>
            <a:prstGeom prst="arc">
              <a:avLst>
                <a:gd name="adj1" fmla="val 17997208"/>
                <a:gd name="adj2" fmla="val 451740"/>
              </a:avLst>
            </a:prstGeom>
            <a:ln w="44450" cap="rnd">
              <a:solidFill>
                <a:schemeClr val="bg1">
                  <a:lumMod val="50000"/>
                </a:schemeClr>
              </a:solidFill>
              <a:prstDash val="sysDot"/>
              <a:round/>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a:p>
          </p:txBody>
        </p:sp>
        <p:sp>
          <p:nvSpPr>
            <p:cNvPr id="39" name="弧形 38"/>
            <p:cNvSpPr/>
            <p:nvPr/>
          </p:nvSpPr>
          <p:spPr>
            <a:xfrm flipH="1">
              <a:off x="1927" y="2750"/>
              <a:ext cx="6236" cy="6236"/>
            </a:xfrm>
            <a:prstGeom prst="arc">
              <a:avLst>
                <a:gd name="adj1" fmla="val 17730014"/>
                <a:gd name="adj2" fmla="val 9883"/>
              </a:avLst>
            </a:prstGeom>
            <a:ln w="44450" cap="rnd">
              <a:solidFill>
                <a:schemeClr val="bg1">
                  <a:lumMod val="50000"/>
                </a:schemeClr>
              </a:solidFill>
              <a:prstDash val="sysDot"/>
              <a:round/>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a:p>
          </p:txBody>
        </p:sp>
        <p:sp>
          <p:nvSpPr>
            <p:cNvPr id="40" name="文本框 39"/>
            <p:cNvSpPr txBox="1"/>
            <p:nvPr/>
          </p:nvSpPr>
          <p:spPr>
            <a:xfrm>
              <a:off x="3526" y="5118"/>
              <a:ext cx="3161" cy="1501"/>
            </a:xfrm>
            <a:prstGeom prst="rect">
              <a:avLst/>
            </a:prstGeom>
            <a:noFill/>
          </p:spPr>
          <p:txBody>
            <a:bodyPr wrap="square" rtlCol="0">
              <a:spAutoFit/>
            </a:bodyPr>
            <a:p>
              <a:pPr algn="ctr"/>
              <a:r>
                <a:rPr lang="zh-CN" altLang="en-US" sz="2800" b="1" spc="100">
                  <a:solidFill>
                    <a:srgbClr val="01579B"/>
                  </a:solidFill>
                  <a:effectLst/>
                  <a:uFillTx/>
                  <a:latin typeface="+中文正文" charset="0"/>
                  <a:sym typeface="+mn-ea"/>
                </a:rPr>
                <a:t>你的文字内容</a:t>
              </a:r>
              <a:endParaRPr lang="zh-CN" altLang="en-US" sz="2800" b="1" spc="100">
                <a:solidFill>
                  <a:srgbClr val="01579B"/>
                </a:solidFill>
                <a:effectLst/>
                <a:uFillTx/>
                <a:latin typeface="+中文正文" charset="0"/>
                <a:sym typeface="+mn-ea"/>
              </a:endParaRPr>
            </a:p>
          </p:txBody>
        </p:sp>
        <p:sp>
          <p:nvSpPr>
            <p:cNvPr id="41" name="任意多边形 40"/>
            <p:cNvSpPr/>
            <p:nvPr/>
          </p:nvSpPr>
          <p:spPr>
            <a:xfrm rot="17820000">
              <a:off x="6272" y="2951"/>
              <a:ext cx="289" cy="224"/>
            </a:xfrm>
            <a:custGeom>
              <a:avLst/>
              <a:gdLst>
                <a:gd name="adj" fmla="val 50000"/>
                <a:gd name="a" fmla="pin 0 adj 100000"/>
                <a:gd name="x1" fmla="*/ w a 200000"/>
                <a:gd name="x2" fmla="*/ w a 100000"/>
                <a:gd name="x3" fmla="+- x1 wd2 0"/>
              </a:gdLst>
              <a:ahLst/>
              <a:cxnLst>
                <a:cxn ang="3">
                  <a:pos x="x2" y="t"/>
                </a:cxn>
                <a:cxn ang="cd2">
                  <a:pos x="x1" y="vc"/>
                </a:cxn>
                <a:cxn ang="cd4">
                  <a:pos x="l" y="b"/>
                </a:cxn>
                <a:cxn ang="cd4">
                  <a:pos x="x2" y="b"/>
                </a:cxn>
                <a:cxn ang="cd4">
                  <a:pos x="r" y="b"/>
                </a:cxn>
                <a:cxn ang="0">
                  <a:pos x="x3" y="vc"/>
                </a:cxn>
              </a:cxnLst>
              <a:rect l="l" t="t" r="r" b="b"/>
              <a:pathLst>
                <a:path w="1059" h="820">
                  <a:moveTo>
                    <a:pt x="531" y="0"/>
                  </a:moveTo>
                  <a:lnTo>
                    <a:pt x="1059" y="494"/>
                  </a:lnTo>
                  <a:lnTo>
                    <a:pt x="1059" y="818"/>
                  </a:lnTo>
                  <a:lnTo>
                    <a:pt x="531" y="324"/>
                  </a:lnTo>
                  <a:lnTo>
                    <a:pt x="0" y="820"/>
                  </a:lnTo>
                  <a:lnTo>
                    <a:pt x="0" y="496"/>
                  </a:lnTo>
                  <a:lnTo>
                    <a:pt x="531" y="0"/>
                  </a:lnTo>
                  <a:close/>
                </a:path>
              </a:pathLst>
            </a:cu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42" name="任意多边形 41"/>
            <p:cNvSpPr/>
            <p:nvPr/>
          </p:nvSpPr>
          <p:spPr>
            <a:xfrm rot="10620000">
              <a:off x="1792" y="5816"/>
              <a:ext cx="289" cy="224"/>
            </a:xfrm>
            <a:custGeom>
              <a:avLst/>
              <a:gdLst>
                <a:gd name="adj" fmla="val 50000"/>
                <a:gd name="a" fmla="pin 0 adj 100000"/>
                <a:gd name="x1" fmla="*/ w a 200000"/>
                <a:gd name="x2" fmla="*/ w a 100000"/>
                <a:gd name="x3" fmla="+- x1 wd2 0"/>
              </a:gdLst>
              <a:ahLst/>
              <a:cxnLst>
                <a:cxn ang="3">
                  <a:pos x="x2" y="t"/>
                </a:cxn>
                <a:cxn ang="cd2">
                  <a:pos x="x1" y="vc"/>
                </a:cxn>
                <a:cxn ang="cd4">
                  <a:pos x="l" y="b"/>
                </a:cxn>
                <a:cxn ang="cd4">
                  <a:pos x="x2" y="b"/>
                </a:cxn>
                <a:cxn ang="cd4">
                  <a:pos x="r" y="b"/>
                </a:cxn>
                <a:cxn ang="0">
                  <a:pos x="x3" y="vc"/>
                </a:cxn>
              </a:cxnLst>
              <a:rect l="l" t="t" r="r" b="b"/>
              <a:pathLst>
                <a:path w="1059" h="820">
                  <a:moveTo>
                    <a:pt x="531" y="0"/>
                  </a:moveTo>
                  <a:lnTo>
                    <a:pt x="1059" y="494"/>
                  </a:lnTo>
                  <a:lnTo>
                    <a:pt x="1059" y="818"/>
                  </a:lnTo>
                  <a:lnTo>
                    <a:pt x="531" y="324"/>
                  </a:lnTo>
                  <a:lnTo>
                    <a:pt x="0" y="820"/>
                  </a:lnTo>
                  <a:lnTo>
                    <a:pt x="0" y="496"/>
                  </a:lnTo>
                  <a:lnTo>
                    <a:pt x="531" y="0"/>
                  </a:lnTo>
                  <a:close/>
                </a:path>
              </a:pathLst>
            </a:custGeom>
            <a:solidFill>
              <a:srgbClr val="0F85C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43" name="任意多边形 42"/>
            <p:cNvSpPr/>
            <p:nvPr/>
          </p:nvSpPr>
          <p:spPr>
            <a:xfrm rot="2880000">
              <a:off x="6612" y="8358"/>
              <a:ext cx="289" cy="224"/>
            </a:xfrm>
            <a:custGeom>
              <a:avLst/>
              <a:gdLst>
                <a:gd name="adj" fmla="val 50000"/>
                <a:gd name="a" fmla="pin 0 adj 100000"/>
                <a:gd name="x1" fmla="*/ w a 200000"/>
                <a:gd name="x2" fmla="*/ w a 100000"/>
                <a:gd name="x3" fmla="+- x1 wd2 0"/>
              </a:gdLst>
              <a:ahLst/>
              <a:cxnLst>
                <a:cxn ang="3">
                  <a:pos x="x2" y="t"/>
                </a:cxn>
                <a:cxn ang="cd2">
                  <a:pos x="x1" y="vc"/>
                </a:cxn>
                <a:cxn ang="cd4">
                  <a:pos x="l" y="b"/>
                </a:cxn>
                <a:cxn ang="cd4">
                  <a:pos x="x2" y="b"/>
                </a:cxn>
                <a:cxn ang="cd4">
                  <a:pos x="r" y="b"/>
                </a:cxn>
                <a:cxn ang="0">
                  <a:pos x="x3" y="vc"/>
                </a:cxn>
              </a:cxnLst>
              <a:rect l="l" t="t" r="r" b="b"/>
              <a:pathLst>
                <a:path w="1059" h="820">
                  <a:moveTo>
                    <a:pt x="531" y="0"/>
                  </a:moveTo>
                  <a:lnTo>
                    <a:pt x="1059" y="494"/>
                  </a:lnTo>
                  <a:lnTo>
                    <a:pt x="1059" y="818"/>
                  </a:lnTo>
                  <a:lnTo>
                    <a:pt x="531" y="324"/>
                  </a:lnTo>
                  <a:lnTo>
                    <a:pt x="0" y="820"/>
                  </a:lnTo>
                  <a:lnTo>
                    <a:pt x="0" y="496"/>
                  </a:lnTo>
                  <a:lnTo>
                    <a:pt x="531" y="0"/>
                  </a:lnTo>
                  <a:close/>
                </a:path>
              </a:pathLst>
            </a:custGeom>
            <a:solidFill>
              <a:srgbClr val="0F85C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grpSp>
          <p:nvGrpSpPr>
            <p:cNvPr id="44" name="组合 43"/>
            <p:cNvGrpSpPr/>
            <p:nvPr/>
          </p:nvGrpSpPr>
          <p:grpSpPr>
            <a:xfrm>
              <a:off x="3908" y="2226"/>
              <a:ext cx="2398" cy="1378"/>
              <a:chOff x="3908" y="2226"/>
              <a:chExt cx="2398" cy="1378"/>
            </a:xfrm>
          </p:grpSpPr>
          <p:sp>
            <p:nvSpPr>
              <p:cNvPr id="45" name="文本框 44"/>
              <p:cNvSpPr txBox="1"/>
              <p:nvPr/>
            </p:nvSpPr>
            <p:spPr>
              <a:xfrm>
                <a:off x="4498" y="2226"/>
                <a:ext cx="1218" cy="1016"/>
              </a:xfrm>
              <a:prstGeom prst="rect">
                <a:avLst/>
              </a:prstGeom>
              <a:noFill/>
            </p:spPr>
            <p:txBody>
              <a:bodyPr wrap="square" rtlCol="0">
                <a:spAutoFit/>
              </a:bodyPr>
              <a:p>
                <a:r>
                  <a:rPr lang="en-US" altLang="zh-CN" sz="3600">
                    <a:solidFill>
                      <a:schemeClr val="bg1"/>
                    </a:solidFill>
                    <a:latin typeface="+mn-ea"/>
                  </a:rPr>
                  <a:t>01</a:t>
                </a:r>
                <a:endParaRPr lang="en-US" altLang="zh-CN" sz="3600">
                  <a:solidFill>
                    <a:schemeClr val="bg1"/>
                  </a:solidFill>
                  <a:latin typeface="+mn-ea"/>
                </a:endParaRPr>
              </a:p>
            </p:txBody>
          </p:sp>
          <p:sp>
            <p:nvSpPr>
              <p:cNvPr id="46" name="文本框 45"/>
              <p:cNvSpPr txBox="1"/>
              <p:nvPr/>
            </p:nvSpPr>
            <p:spPr>
              <a:xfrm>
                <a:off x="3908" y="3122"/>
                <a:ext cx="2399" cy="483"/>
              </a:xfrm>
              <a:prstGeom prst="rect">
                <a:avLst/>
              </a:prstGeom>
              <a:noFill/>
            </p:spPr>
            <p:txBody>
              <a:bodyPr wrap="square" rtlCol="0">
                <a:spAutoFit/>
              </a:bodyPr>
              <a:p>
                <a:pPr algn="ctr"/>
                <a:r>
                  <a:rPr lang="zh-CN" altLang="en-US" sz="1400" b="1" dirty="0" smtClean="0">
                    <a:solidFill>
                      <a:schemeClr val="bg1"/>
                    </a:solidFill>
                    <a:latin typeface="+mj-ea"/>
                    <a:ea typeface="+mj-ea"/>
                    <a:cs typeface="+mn-ea"/>
                    <a:sym typeface="+mn-lt"/>
                  </a:rPr>
                  <a:t>您的文字内容</a:t>
                </a:r>
                <a:endParaRPr lang="zh-CN" altLang="en-US" sz="1400" b="1" dirty="0" smtClean="0">
                  <a:solidFill>
                    <a:schemeClr val="bg1"/>
                  </a:solidFill>
                  <a:latin typeface="+mj-ea"/>
                  <a:ea typeface="+mj-ea"/>
                  <a:cs typeface="+mn-ea"/>
                  <a:sym typeface="+mn-lt"/>
                </a:endParaRPr>
              </a:p>
            </p:txBody>
          </p:sp>
        </p:grpSp>
        <p:grpSp>
          <p:nvGrpSpPr>
            <p:cNvPr id="47" name="组合 46"/>
            <p:cNvGrpSpPr/>
            <p:nvPr/>
          </p:nvGrpSpPr>
          <p:grpSpPr>
            <a:xfrm>
              <a:off x="1422" y="6306"/>
              <a:ext cx="2398" cy="1378"/>
              <a:chOff x="3908" y="2226"/>
              <a:chExt cx="2398" cy="1378"/>
            </a:xfrm>
          </p:grpSpPr>
          <p:sp>
            <p:nvSpPr>
              <p:cNvPr id="48" name="文本框 47"/>
              <p:cNvSpPr txBox="1"/>
              <p:nvPr/>
            </p:nvSpPr>
            <p:spPr>
              <a:xfrm>
                <a:off x="4498" y="2226"/>
                <a:ext cx="1218" cy="1016"/>
              </a:xfrm>
              <a:prstGeom prst="rect">
                <a:avLst/>
              </a:prstGeom>
              <a:noFill/>
            </p:spPr>
            <p:txBody>
              <a:bodyPr wrap="square" rtlCol="0">
                <a:spAutoFit/>
              </a:bodyPr>
              <a:p>
                <a:r>
                  <a:rPr lang="en-US" altLang="zh-CN" sz="3600">
                    <a:solidFill>
                      <a:schemeClr val="bg1"/>
                    </a:solidFill>
                    <a:latin typeface="+mn-ea"/>
                  </a:rPr>
                  <a:t>01</a:t>
                </a:r>
                <a:endParaRPr lang="en-US" altLang="zh-CN" sz="3600">
                  <a:solidFill>
                    <a:schemeClr val="bg1"/>
                  </a:solidFill>
                  <a:latin typeface="+mn-ea"/>
                </a:endParaRPr>
              </a:p>
            </p:txBody>
          </p:sp>
          <p:sp>
            <p:nvSpPr>
              <p:cNvPr id="49" name="文本框 48"/>
              <p:cNvSpPr txBox="1"/>
              <p:nvPr/>
            </p:nvSpPr>
            <p:spPr>
              <a:xfrm>
                <a:off x="3908" y="3122"/>
                <a:ext cx="2399" cy="483"/>
              </a:xfrm>
              <a:prstGeom prst="rect">
                <a:avLst/>
              </a:prstGeom>
              <a:noFill/>
            </p:spPr>
            <p:txBody>
              <a:bodyPr wrap="square" rtlCol="0">
                <a:spAutoFit/>
              </a:bodyPr>
              <a:p>
                <a:pPr algn="ctr"/>
                <a:r>
                  <a:rPr lang="zh-CN" altLang="en-US" sz="1400" b="1" dirty="0" smtClean="0">
                    <a:solidFill>
                      <a:schemeClr val="bg1"/>
                    </a:solidFill>
                    <a:latin typeface="+mj-ea"/>
                    <a:ea typeface="+mj-ea"/>
                    <a:cs typeface="+mn-ea"/>
                    <a:sym typeface="+mn-lt"/>
                  </a:rPr>
                  <a:t>您的文字内容</a:t>
                </a:r>
                <a:endParaRPr lang="zh-CN" altLang="en-US" sz="1400" b="1" dirty="0" smtClean="0">
                  <a:solidFill>
                    <a:schemeClr val="bg1"/>
                  </a:solidFill>
                  <a:latin typeface="+mj-ea"/>
                  <a:ea typeface="+mj-ea"/>
                  <a:cs typeface="+mn-ea"/>
                  <a:sym typeface="+mn-lt"/>
                </a:endParaRPr>
              </a:p>
            </p:txBody>
          </p:sp>
        </p:grpSp>
        <p:grpSp>
          <p:nvGrpSpPr>
            <p:cNvPr id="50" name="组合 49"/>
            <p:cNvGrpSpPr/>
            <p:nvPr/>
          </p:nvGrpSpPr>
          <p:grpSpPr>
            <a:xfrm>
              <a:off x="6246" y="6306"/>
              <a:ext cx="2398" cy="1378"/>
              <a:chOff x="3908" y="2226"/>
              <a:chExt cx="2398" cy="1378"/>
            </a:xfrm>
          </p:grpSpPr>
          <p:sp>
            <p:nvSpPr>
              <p:cNvPr id="51" name="文本框 50"/>
              <p:cNvSpPr txBox="1"/>
              <p:nvPr/>
            </p:nvSpPr>
            <p:spPr>
              <a:xfrm>
                <a:off x="4498" y="2226"/>
                <a:ext cx="1218" cy="1016"/>
              </a:xfrm>
              <a:prstGeom prst="rect">
                <a:avLst/>
              </a:prstGeom>
              <a:noFill/>
            </p:spPr>
            <p:txBody>
              <a:bodyPr wrap="square" rtlCol="0">
                <a:spAutoFit/>
              </a:bodyPr>
              <a:p>
                <a:r>
                  <a:rPr lang="en-US" altLang="zh-CN" sz="3600">
                    <a:solidFill>
                      <a:schemeClr val="bg1"/>
                    </a:solidFill>
                    <a:latin typeface="+mn-ea"/>
                  </a:rPr>
                  <a:t>01</a:t>
                </a:r>
                <a:endParaRPr lang="en-US" altLang="zh-CN" sz="3600">
                  <a:solidFill>
                    <a:schemeClr val="bg1"/>
                  </a:solidFill>
                  <a:latin typeface="+mn-ea"/>
                </a:endParaRPr>
              </a:p>
            </p:txBody>
          </p:sp>
          <p:sp>
            <p:nvSpPr>
              <p:cNvPr id="52" name="文本框 51"/>
              <p:cNvSpPr txBox="1"/>
              <p:nvPr/>
            </p:nvSpPr>
            <p:spPr>
              <a:xfrm>
                <a:off x="3908" y="3122"/>
                <a:ext cx="2399" cy="483"/>
              </a:xfrm>
              <a:prstGeom prst="rect">
                <a:avLst/>
              </a:prstGeom>
              <a:noFill/>
            </p:spPr>
            <p:txBody>
              <a:bodyPr wrap="square" rtlCol="0">
                <a:spAutoFit/>
              </a:bodyPr>
              <a:p>
                <a:pPr algn="ctr"/>
                <a:r>
                  <a:rPr lang="zh-CN" altLang="en-US" sz="1400" b="1" dirty="0" smtClean="0">
                    <a:solidFill>
                      <a:schemeClr val="bg1"/>
                    </a:solidFill>
                    <a:latin typeface="+mj-ea"/>
                    <a:ea typeface="+mj-ea"/>
                    <a:cs typeface="+mn-ea"/>
                    <a:sym typeface="+mn-lt"/>
                  </a:rPr>
                  <a:t>您的文字内容</a:t>
                </a:r>
                <a:endParaRPr lang="zh-CN" altLang="en-US" sz="1400" b="1" dirty="0" smtClean="0">
                  <a:solidFill>
                    <a:schemeClr val="bg1"/>
                  </a:solidFill>
                  <a:latin typeface="+mj-ea"/>
                  <a:ea typeface="+mj-ea"/>
                  <a:cs typeface="+mn-ea"/>
                  <a:sym typeface="+mn-lt"/>
                </a:endParaRPr>
              </a:p>
            </p:txBody>
          </p:sp>
        </p:grpSp>
      </p:grpSp>
      <p:sp>
        <p:nvSpPr>
          <p:cNvPr id="2" name="弧形 1"/>
          <p:cNvSpPr/>
          <p:nvPr/>
        </p:nvSpPr>
        <p:spPr>
          <a:xfrm rot="14220000" flipH="1">
            <a:off x="1195070" y="1755775"/>
            <a:ext cx="3959860" cy="3959860"/>
          </a:xfrm>
          <a:prstGeom prst="arc">
            <a:avLst>
              <a:gd name="adj1" fmla="val 17730014"/>
              <a:gd name="adj2" fmla="val 9883"/>
            </a:avLst>
          </a:prstGeom>
          <a:ln w="44450" cap="rnd">
            <a:solidFill>
              <a:schemeClr val="bg1">
                <a:lumMod val="50000"/>
              </a:schemeClr>
            </a:solidFill>
            <a:prstDash val="sysDot"/>
            <a:round/>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a:p>
        </p:txBody>
      </p:sp>
      <p:sp>
        <p:nvSpPr>
          <p:cNvPr id="3" name="文本框 2" descr="7b0a202020202262756c6c6574223a20227b5c2263617465676f727949645c223a5c225c222c5c2274656d706c61746549645c223a32303233313538357d220a7d0a"/>
          <p:cNvSpPr txBox="1"/>
          <p:nvPr/>
        </p:nvSpPr>
        <p:spPr>
          <a:xfrm>
            <a:off x="1058545" y="804545"/>
            <a:ext cx="6096000" cy="414020"/>
          </a:xfrm>
          <a:prstGeom prst="rect">
            <a:avLst/>
          </a:prstGeom>
          <a:noFill/>
        </p:spPr>
        <p:txBody>
          <a:bodyPr wrap="square" rtlCol="0" anchor="t">
            <a:spAutoFit/>
          </a:bodyPr>
          <a:p>
            <a:pPr indent="0">
              <a:buFont typeface="Wingdings" panose="05000000000000000000" charset="0"/>
              <a:buBlip>
                <a:blip r:embed="rId1"/>
              </a:buBlip>
            </a:pPr>
            <a:r>
              <a:rPr lang="zh-CN" altLang="en-US" sz="2100">
                <a:solidFill>
                  <a:srgbClr val="FF0000"/>
                </a:solidFill>
                <a:effectLst>
                  <a:outerShdw blurRad="38100" dist="19050" dir="2700000" algn="tl" rotWithShape="0">
                    <a:schemeClr val="dk1">
                      <a:alpha val="40000"/>
                    </a:schemeClr>
                  </a:outerShdw>
                </a:effectLst>
                <a:ea typeface="宋体" panose="02010600030101010101" pitchFamily="2" charset="-122"/>
                <a:sym typeface="+mn-ea"/>
              </a:rPr>
              <a:t>写明其他替代治疗方法</a:t>
            </a:r>
            <a:endParaRPr lang="zh-CN" altLang="en-US" sz="2100">
              <a:solidFill>
                <a:srgbClr val="FF0000"/>
              </a:solidFill>
              <a:effectLst>
                <a:outerShdw blurRad="38100" dist="19050" dir="2700000" algn="tl" rotWithShape="0">
                  <a:schemeClr val="dk1">
                    <a:alpha val="40000"/>
                  </a:schemeClr>
                </a:outerShdw>
              </a:effectLst>
              <a:ea typeface="宋体" panose="02010600030101010101" pitchFamily="2" charset="-122"/>
              <a:sym typeface="+mn-ea"/>
            </a:endParaRPr>
          </a:p>
        </p:txBody>
      </p:sp>
    </p:spTree>
    <p:custDataLst>
      <p:tags r:id="rId2"/>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103505" y="263525"/>
            <a:ext cx="12191365" cy="521970"/>
          </a:xfrm>
          <a:prstGeom prst="rect">
            <a:avLst/>
          </a:prstGeom>
          <a:noFill/>
        </p:spPr>
        <p:txBody>
          <a:bodyPr wrap="square" rtlCol="0">
            <a:spAutoFit/>
          </a:bodyPr>
          <a:p>
            <a:pPr algn="ctr"/>
            <a:r>
              <a:rPr lang="zh-CN" altLang="en-US" sz="2800" b="1">
                <a:solidFill>
                  <a:srgbClr val="01579B"/>
                </a:solidFill>
                <a:effectLst/>
                <a:latin typeface="+mj-ea"/>
                <a:ea typeface="+mj-ea"/>
                <a:sym typeface="+mn-ea"/>
              </a:rPr>
              <a:t>研究参与者保险</a:t>
            </a:r>
            <a:endParaRPr lang="zh-CN" altLang="en-US" sz="2800" b="1">
              <a:solidFill>
                <a:srgbClr val="01579B"/>
              </a:solidFill>
              <a:effectLst/>
              <a:latin typeface="+mj-ea"/>
              <a:ea typeface="+mj-ea"/>
              <a:sym typeface="+mn-ea"/>
            </a:endParaRPr>
          </a:p>
        </p:txBody>
      </p:sp>
      <p:grpSp>
        <p:nvGrpSpPr>
          <p:cNvPr id="4" name="组合 3"/>
          <p:cNvGrpSpPr/>
          <p:nvPr/>
        </p:nvGrpSpPr>
        <p:grpSpPr>
          <a:xfrm rot="16200000">
            <a:off x="5837555" y="-1255395"/>
            <a:ext cx="310515" cy="3583940"/>
            <a:chOff x="9903" y="-30607"/>
            <a:chExt cx="5850" cy="39706"/>
          </a:xfrm>
        </p:grpSpPr>
        <p:sp>
          <p:nvSpPr>
            <p:cNvPr id="16" name="等腰三角形 15"/>
            <p:cNvSpPr/>
            <p:nvPr/>
          </p:nvSpPr>
          <p:spPr>
            <a:xfrm>
              <a:off x="9906" y="-30607"/>
              <a:ext cx="5847" cy="5404"/>
            </a:xfrm>
            <a:prstGeom prst="triangle">
              <a:avLst/>
            </a:prstGeom>
            <a:solidFill>
              <a:srgbClr val="29B6F6">
                <a:alpha val="9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1" name="等腰三角形 20"/>
            <p:cNvSpPr/>
            <p:nvPr/>
          </p:nvSpPr>
          <p:spPr>
            <a:xfrm flipV="1">
              <a:off x="9903" y="3695"/>
              <a:ext cx="5847" cy="5404"/>
            </a:xfrm>
            <a:prstGeom prst="triangl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9" name="矩形 8"/>
          <p:cNvSpPr/>
          <p:nvPr/>
        </p:nvSpPr>
        <p:spPr>
          <a:xfrm>
            <a:off x="0" y="1461135"/>
            <a:ext cx="12192000" cy="2794000"/>
          </a:xfrm>
          <a:prstGeom prst="rect">
            <a:avLst/>
          </a:prstGeom>
          <a:gradFill>
            <a:gsLst>
              <a:gs pos="91000">
                <a:srgbClr val="01579B"/>
              </a:gs>
              <a:gs pos="3000">
                <a:srgbClr val="29B6F6"/>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2" name="椭圆 21"/>
          <p:cNvSpPr/>
          <p:nvPr/>
        </p:nvSpPr>
        <p:spPr>
          <a:xfrm>
            <a:off x="1247775" y="4598035"/>
            <a:ext cx="627380" cy="627380"/>
          </a:xfrm>
          <a:prstGeom prst="ellipse">
            <a:avLst/>
          </a:prstGeom>
          <a:solidFill>
            <a:srgbClr val="2B39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23" name="组合 22"/>
          <p:cNvGrpSpPr/>
          <p:nvPr/>
        </p:nvGrpSpPr>
        <p:grpSpPr>
          <a:xfrm>
            <a:off x="2008505" y="4661535"/>
            <a:ext cx="2291715" cy="953770"/>
            <a:chOff x="2439" y="7208"/>
            <a:chExt cx="3609" cy="1502"/>
          </a:xfrm>
        </p:grpSpPr>
        <p:sp>
          <p:nvSpPr>
            <p:cNvPr id="24" name="Content Placeholder 2"/>
            <p:cNvSpPr txBox="1"/>
            <p:nvPr/>
          </p:nvSpPr>
          <p:spPr bwMode="auto">
            <a:xfrm>
              <a:off x="2439" y="7632"/>
              <a:ext cx="3609" cy="1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ea typeface="微软雅黑" panose="020B0503020204020204" pitchFamily="34" charset="-122"/>
                </a:defRPr>
              </a:lvl1pPr>
              <a:lvl2pPr marL="457200">
                <a:defRPr sz="1300">
                  <a:solidFill>
                    <a:schemeClr val="tx1"/>
                  </a:solidFill>
                  <a:latin typeface="Arial" panose="020B0604020202020204" pitchFamily="34" charset="0"/>
                  <a:ea typeface="微软雅黑" panose="020B0503020204020204" pitchFamily="34" charset="-122"/>
                </a:defRPr>
              </a:lvl2pPr>
              <a:lvl3pPr marL="914400">
                <a:defRPr sz="1300">
                  <a:solidFill>
                    <a:schemeClr val="tx1"/>
                  </a:solidFill>
                  <a:latin typeface="Arial" panose="020B0604020202020204" pitchFamily="34" charset="0"/>
                  <a:ea typeface="微软雅黑" panose="020B0503020204020204" pitchFamily="34" charset="-122"/>
                </a:defRPr>
              </a:lvl3pPr>
              <a:lvl4pPr marL="1371600">
                <a:defRPr sz="1300">
                  <a:solidFill>
                    <a:schemeClr val="tx1"/>
                  </a:solidFill>
                  <a:latin typeface="Arial" panose="020B0604020202020204" pitchFamily="34" charset="0"/>
                  <a:ea typeface="微软雅黑" panose="020B0503020204020204" pitchFamily="34" charset="-122"/>
                </a:defRPr>
              </a:lvl4pPr>
              <a:lvl5pPr marL="1828800">
                <a:defRPr sz="1300">
                  <a:solidFill>
                    <a:schemeClr val="tx1"/>
                  </a:solidFill>
                  <a:latin typeface="Arial" panose="020B0604020202020204" pitchFamily="34" charset="0"/>
                  <a:ea typeface="微软雅黑" panose="020B0503020204020204" pitchFamily="34" charset="-122"/>
                </a:defRPr>
              </a:lvl5pPr>
              <a:lvl6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a:t>
              </a:r>
              <a:endParaRPr lang="en-US" altLang="zh-CN" sz="1000">
                <a:solidFill>
                  <a:schemeClr val="bg1">
                    <a:lumMod val="50000"/>
                  </a:schemeClr>
                </a:solidFill>
                <a:latin typeface="+mj-ea"/>
                <a:ea typeface="+mj-ea"/>
                <a:cs typeface="+mn-ea"/>
                <a:sym typeface="+mn-lt"/>
              </a:endParaRPr>
            </a:p>
            <a:p>
              <a:pPr algn="l" defTabSz="1219200" fontAlgn="base">
                <a:lnSpc>
                  <a:spcPct val="150000"/>
                </a:lnSpc>
                <a:spcBef>
                  <a:spcPts val="1335"/>
                </a:spcBef>
                <a:spcAft>
                  <a:spcPct val="0"/>
                </a:spcAft>
              </a:pPr>
              <a:endParaRPr lang="en-US" altLang="zh-CN" sz="1000">
                <a:solidFill>
                  <a:schemeClr val="bg1">
                    <a:lumMod val="50000"/>
                  </a:schemeClr>
                </a:solidFill>
                <a:latin typeface="+mj-ea"/>
                <a:ea typeface="+mj-ea"/>
                <a:cs typeface="+mn-ea"/>
                <a:sym typeface="+mn-lt"/>
              </a:endParaRPr>
            </a:p>
          </p:txBody>
        </p:sp>
        <p:sp>
          <p:nvSpPr>
            <p:cNvPr id="36" name="文本框 35"/>
            <p:cNvSpPr txBox="1"/>
            <p:nvPr/>
          </p:nvSpPr>
          <p:spPr>
            <a:xfrm>
              <a:off x="2439" y="7208"/>
              <a:ext cx="3284" cy="531"/>
            </a:xfrm>
            <a:prstGeom prst="rect">
              <a:avLst/>
            </a:prstGeom>
            <a:noFill/>
          </p:spPr>
          <p:txBody>
            <a:bodyPr wrap="square" rtlCol="0">
              <a:spAutoFit/>
            </a:bodyPr>
            <a:lstStyle/>
            <a:p>
              <a:pPr algn="l"/>
              <a:r>
                <a:rPr lang="zh-CN" altLang="en-US" sz="1600" b="1" dirty="0" smtClean="0">
                  <a:solidFill>
                    <a:srgbClr val="003971"/>
                  </a:solidFill>
                  <a:latin typeface="+mj-ea"/>
                  <a:ea typeface="+mj-ea"/>
                  <a:cs typeface="+mn-ea"/>
                  <a:sym typeface="+mn-lt"/>
                </a:rPr>
                <a:t>您的文字内容</a:t>
              </a:r>
              <a:endParaRPr lang="zh-CN" altLang="en-US" sz="1600" b="1" dirty="0" smtClean="0">
                <a:solidFill>
                  <a:srgbClr val="003971"/>
                </a:solidFill>
                <a:latin typeface="+mj-ea"/>
                <a:ea typeface="+mj-ea"/>
                <a:cs typeface="+mn-ea"/>
                <a:sym typeface="+mn-lt"/>
              </a:endParaRPr>
            </a:p>
          </p:txBody>
        </p:sp>
      </p:grpSp>
      <p:sp>
        <p:nvSpPr>
          <p:cNvPr id="225" name="任意多边形 224"/>
          <p:cNvSpPr/>
          <p:nvPr/>
        </p:nvSpPr>
        <p:spPr>
          <a:xfrm>
            <a:off x="1396365" y="4757420"/>
            <a:ext cx="330200" cy="27622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3001" h="2507">
                <a:moveTo>
                  <a:pt x="5" y="2351"/>
                </a:moveTo>
                <a:lnTo>
                  <a:pt x="5" y="2346"/>
                </a:lnTo>
                <a:cubicBezTo>
                  <a:pt x="3" y="2261"/>
                  <a:pt x="89" y="2192"/>
                  <a:pt x="158" y="2194"/>
                </a:cubicBezTo>
                <a:lnTo>
                  <a:pt x="162" y="2194"/>
                </a:lnTo>
                <a:lnTo>
                  <a:pt x="163" y="2194"/>
                </a:lnTo>
                <a:cubicBezTo>
                  <a:pt x="171" y="2194"/>
                  <a:pt x="186" y="2196"/>
                  <a:pt x="185" y="2196"/>
                </a:cubicBezTo>
                <a:cubicBezTo>
                  <a:pt x="187" y="2195"/>
                  <a:pt x="197" y="2194"/>
                  <a:pt x="198" y="2194"/>
                </a:cubicBezTo>
                <a:lnTo>
                  <a:pt x="198" y="2194"/>
                </a:lnTo>
                <a:lnTo>
                  <a:pt x="2801" y="2194"/>
                </a:lnTo>
                <a:lnTo>
                  <a:pt x="2802" y="2194"/>
                </a:lnTo>
                <a:cubicBezTo>
                  <a:pt x="2808" y="2194"/>
                  <a:pt x="2818" y="2197"/>
                  <a:pt x="2817" y="2197"/>
                </a:cubicBezTo>
                <a:cubicBezTo>
                  <a:pt x="2824" y="2195"/>
                  <a:pt x="2840" y="2194"/>
                  <a:pt x="2843" y="2194"/>
                </a:cubicBezTo>
                <a:lnTo>
                  <a:pt x="2844" y="2194"/>
                </a:lnTo>
                <a:lnTo>
                  <a:pt x="2844" y="2194"/>
                </a:lnTo>
                <a:lnTo>
                  <a:pt x="2845" y="2194"/>
                </a:lnTo>
                <a:lnTo>
                  <a:pt x="2849" y="2194"/>
                </a:lnTo>
                <a:cubicBezTo>
                  <a:pt x="2935" y="2192"/>
                  <a:pt x="3003" y="2278"/>
                  <a:pt x="3001" y="2347"/>
                </a:cubicBezTo>
                <a:lnTo>
                  <a:pt x="3001" y="2351"/>
                </a:lnTo>
                <a:lnTo>
                  <a:pt x="3001" y="2355"/>
                </a:lnTo>
                <a:cubicBezTo>
                  <a:pt x="3004" y="2441"/>
                  <a:pt x="2917" y="2509"/>
                  <a:pt x="2848" y="2507"/>
                </a:cubicBezTo>
                <a:lnTo>
                  <a:pt x="2845" y="2507"/>
                </a:lnTo>
                <a:lnTo>
                  <a:pt x="2843" y="2507"/>
                </a:lnTo>
                <a:lnTo>
                  <a:pt x="2842" y="2507"/>
                </a:lnTo>
                <a:cubicBezTo>
                  <a:pt x="2833" y="2507"/>
                  <a:pt x="2818" y="2505"/>
                  <a:pt x="2817" y="2505"/>
                </a:cubicBezTo>
                <a:cubicBezTo>
                  <a:pt x="2815" y="2506"/>
                  <a:pt x="2804" y="2507"/>
                  <a:pt x="2802" y="2507"/>
                </a:cubicBezTo>
                <a:lnTo>
                  <a:pt x="2801" y="2507"/>
                </a:lnTo>
                <a:lnTo>
                  <a:pt x="2801" y="2507"/>
                </a:lnTo>
                <a:lnTo>
                  <a:pt x="198" y="2507"/>
                </a:lnTo>
                <a:lnTo>
                  <a:pt x="197" y="2507"/>
                </a:lnTo>
                <a:cubicBezTo>
                  <a:pt x="192" y="2507"/>
                  <a:pt x="184" y="2505"/>
                  <a:pt x="185" y="2505"/>
                </a:cubicBezTo>
                <a:cubicBezTo>
                  <a:pt x="180" y="2506"/>
                  <a:pt x="165" y="2507"/>
                  <a:pt x="163" y="2507"/>
                </a:cubicBezTo>
                <a:lnTo>
                  <a:pt x="162" y="2507"/>
                </a:lnTo>
                <a:lnTo>
                  <a:pt x="162" y="2507"/>
                </a:lnTo>
                <a:lnTo>
                  <a:pt x="162" y="2507"/>
                </a:lnTo>
                <a:lnTo>
                  <a:pt x="157" y="2507"/>
                </a:lnTo>
                <a:cubicBezTo>
                  <a:pt x="72" y="2510"/>
                  <a:pt x="3" y="2423"/>
                  <a:pt x="5" y="2354"/>
                </a:cubicBezTo>
                <a:lnTo>
                  <a:pt x="5" y="2351"/>
                </a:lnTo>
                <a:close/>
                <a:moveTo>
                  <a:pt x="0" y="333"/>
                </a:moveTo>
                <a:lnTo>
                  <a:pt x="0" y="325"/>
                </a:lnTo>
                <a:cubicBezTo>
                  <a:pt x="-5" y="142"/>
                  <a:pt x="179" y="-4"/>
                  <a:pt x="325" y="0"/>
                </a:cubicBezTo>
                <a:lnTo>
                  <a:pt x="333" y="0"/>
                </a:lnTo>
                <a:lnTo>
                  <a:pt x="2668" y="0"/>
                </a:lnTo>
                <a:lnTo>
                  <a:pt x="2676" y="0"/>
                </a:lnTo>
                <a:cubicBezTo>
                  <a:pt x="2859" y="-5"/>
                  <a:pt x="3005" y="179"/>
                  <a:pt x="3001" y="325"/>
                </a:cubicBezTo>
                <a:lnTo>
                  <a:pt x="3001" y="333"/>
                </a:lnTo>
                <a:lnTo>
                  <a:pt x="3001" y="1667"/>
                </a:lnTo>
                <a:lnTo>
                  <a:pt x="3001" y="1675"/>
                </a:lnTo>
                <a:cubicBezTo>
                  <a:pt x="3006" y="1858"/>
                  <a:pt x="2822" y="2004"/>
                  <a:pt x="2676" y="2000"/>
                </a:cubicBezTo>
                <a:lnTo>
                  <a:pt x="2668" y="2000"/>
                </a:lnTo>
                <a:lnTo>
                  <a:pt x="333" y="2000"/>
                </a:lnTo>
                <a:lnTo>
                  <a:pt x="325" y="2000"/>
                </a:lnTo>
                <a:cubicBezTo>
                  <a:pt x="142" y="2005"/>
                  <a:pt x="-4" y="1821"/>
                  <a:pt x="0" y="1675"/>
                </a:cubicBezTo>
                <a:lnTo>
                  <a:pt x="0" y="1667"/>
                </a:lnTo>
                <a:lnTo>
                  <a:pt x="0" y="333"/>
                </a:lnTo>
                <a:close/>
                <a:moveTo>
                  <a:pt x="276" y="495"/>
                </a:moveTo>
                <a:lnTo>
                  <a:pt x="276" y="489"/>
                </a:lnTo>
                <a:cubicBezTo>
                  <a:pt x="272" y="350"/>
                  <a:pt x="411" y="240"/>
                  <a:pt x="522" y="243"/>
                </a:cubicBezTo>
                <a:lnTo>
                  <a:pt x="528" y="243"/>
                </a:lnTo>
                <a:lnTo>
                  <a:pt x="2473" y="243"/>
                </a:lnTo>
                <a:lnTo>
                  <a:pt x="2479" y="243"/>
                </a:lnTo>
                <a:cubicBezTo>
                  <a:pt x="2618" y="239"/>
                  <a:pt x="2728" y="378"/>
                  <a:pt x="2725" y="489"/>
                </a:cubicBezTo>
                <a:lnTo>
                  <a:pt x="2725" y="495"/>
                </a:lnTo>
                <a:lnTo>
                  <a:pt x="2725" y="1505"/>
                </a:lnTo>
                <a:lnTo>
                  <a:pt x="2725" y="1511"/>
                </a:lnTo>
                <a:cubicBezTo>
                  <a:pt x="2729" y="1650"/>
                  <a:pt x="2590" y="1760"/>
                  <a:pt x="2479" y="1757"/>
                </a:cubicBezTo>
                <a:lnTo>
                  <a:pt x="2473" y="1757"/>
                </a:lnTo>
                <a:lnTo>
                  <a:pt x="528" y="1757"/>
                </a:lnTo>
                <a:lnTo>
                  <a:pt x="522" y="1757"/>
                </a:lnTo>
                <a:cubicBezTo>
                  <a:pt x="383" y="1761"/>
                  <a:pt x="273" y="1622"/>
                  <a:pt x="276" y="1511"/>
                </a:cubicBezTo>
                <a:lnTo>
                  <a:pt x="276" y="1505"/>
                </a:lnTo>
                <a:lnTo>
                  <a:pt x="276" y="495"/>
                </a:lnTo>
                <a:close/>
                <a:moveTo>
                  <a:pt x="1331" y="367"/>
                </a:moveTo>
                <a:cubicBezTo>
                  <a:pt x="1332" y="367"/>
                  <a:pt x="1340" y="366"/>
                  <a:pt x="1340" y="366"/>
                </a:cubicBezTo>
                <a:lnTo>
                  <a:pt x="1340" y="366"/>
                </a:lnTo>
                <a:lnTo>
                  <a:pt x="1669" y="366"/>
                </a:lnTo>
                <a:cubicBezTo>
                  <a:pt x="1672" y="366"/>
                  <a:pt x="1677" y="367"/>
                  <a:pt x="1676" y="367"/>
                </a:cubicBezTo>
                <a:lnTo>
                  <a:pt x="1678" y="366"/>
                </a:lnTo>
                <a:lnTo>
                  <a:pt x="1681" y="366"/>
                </a:lnTo>
                <a:lnTo>
                  <a:pt x="1684" y="366"/>
                </a:lnTo>
                <a:lnTo>
                  <a:pt x="1687" y="366"/>
                </a:lnTo>
                <a:lnTo>
                  <a:pt x="1690" y="366"/>
                </a:lnTo>
                <a:cubicBezTo>
                  <a:pt x="1752" y="364"/>
                  <a:pt x="1801" y="426"/>
                  <a:pt x="1799" y="475"/>
                </a:cubicBezTo>
                <a:lnTo>
                  <a:pt x="1799" y="478"/>
                </a:lnTo>
                <a:lnTo>
                  <a:pt x="1799" y="481"/>
                </a:lnTo>
                <a:cubicBezTo>
                  <a:pt x="1801" y="543"/>
                  <a:pt x="1739" y="592"/>
                  <a:pt x="1690" y="590"/>
                </a:cubicBezTo>
                <a:cubicBezTo>
                  <a:pt x="1685" y="590"/>
                  <a:pt x="1672" y="589"/>
                  <a:pt x="1675" y="589"/>
                </a:cubicBezTo>
                <a:lnTo>
                  <a:pt x="1674" y="589"/>
                </a:lnTo>
                <a:lnTo>
                  <a:pt x="1673" y="590"/>
                </a:lnTo>
                <a:lnTo>
                  <a:pt x="1671" y="590"/>
                </a:lnTo>
                <a:lnTo>
                  <a:pt x="1670" y="590"/>
                </a:lnTo>
                <a:lnTo>
                  <a:pt x="1669" y="590"/>
                </a:lnTo>
                <a:lnTo>
                  <a:pt x="1340" y="590"/>
                </a:lnTo>
                <a:lnTo>
                  <a:pt x="1339" y="590"/>
                </a:lnTo>
                <a:cubicBezTo>
                  <a:pt x="1336" y="590"/>
                  <a:pt x="1331" y="589"/>
                  <a:pt x="1331" y="589"/>
                </a:cubicBezTo>
                <a:cubicBezTo>
                  <a:pt x="1326" y="590"/>
                  <a:pt x="1316" y="590"/>
                  <a:pt x="1315" y="590"/>
                </a:cubicBezTo>
                <a:lnTo>
                  <a:pt x="1314" y="590"/>
                </a:lnTo>
                <a:lnTo>
                  <a:pt x="1314" y="590"/>
                </a:lnTo>
                <a:lnTo>
                  <a:pt x="1311" y="590"/>
                </a:lnTo>
                <a:cubicBezTo>
                  <a:pt x="1250" y="592"/>
                  <a:pt x="1201" y="530"/>
                  <a:pt x="1202" y="481"/>
                </a:cubicBezTo>
                <a:lnTo>
                  <a:pt x="1202" y="478"/>
                </a:lnTo>
                <a:lnTo>
                  <a:pt x="1202" y="475"/>
                </a:lnTo>
                <a:cubicBezTo>
                  <a:pt x="1200" y="414"/>
                  <a:pt x="1262" y="365"/>
                  <a:pt x="1311" y="366"/>
                </a:cubicBezTo>
                <a:lnTo>
                  <a:pt x="1314" y="366"/>
                </a:lnTo>
                <a:lnTo>
                  <a:pt x="1315" y="366"/>
                </a:lnTo>
                <a:cubicBezTo>
                  <a:pt x="1322" y="366"/>
                  <a:pt x="1332" y="367"/>
                  <a:pt x="1331" y="36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latin typeface="+mj-ea"/>
              <a:ea typeface="+mj-ea"/>
            </a:endParaRPr>
          </a:p>
        </p:txBody>
      </p:sp>
      <p:sp>
        <p:nvSpPr>
          <p:cNvPr id="25" name="椭圆 24"/>
          <p:cNvSpPr/>
          <p:nvPr/>
        </p:nvSpPr>
        <p:spPr>
          <a:xfrm>
            <a:off x="4549775" y="4598035"/>
            <a:ext cx="627380" cy="627380"/>
          </a:xfrm>
          <a:prstGeom prst="ellipse">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27" name="组合 26"/>
          <p:cNvGrpSpPr/>
          <p:nvPr/>
        </p:nvGrpSpPr>
        <p:grpSpPr>
          <a:xfrm>
            <a:off x="5310505" y="4661535"/>
            <a:ext cx="2291715" cy="953770"/>
            <a:chOff x="2439" y="7208"/>
            <a:chExt cx="3609" cy="1502"/>
          </a:xfrm>
        </p:grpSpPr>
        <p:sp>
          <p:nvSpPr>
            <p:cNvPr id="28" name="Content Placeholder 2"/>
            <p:cNvSpPr txBox="1"/>
            <p:nvPr/>
          </p:nvSpPr>
          <p:spPr bwMode="auto">
            <a:xfrm>
              <a:off x="2439" y="7632"/>
              <a:ext cx="3609" cy="1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ea typeface="微软雅黑" panose="020B0503020204020204" pitchFamily="34" charset="-122"/>
                </a:defRPr>
              </a:lvl1pPr>
              <a:lvl2pPr marL="457200">
                <a:defRPr sz="1300">
                  <a:solidFill>
                    <a:schemeClr val="tx1"/>
                  </a:solidFill>
                  <a:latin typeface="Arial" panose="020B0604020202020204" pitchFamily="34" charset="0"/>
                  <a:ea typeface="微软雅黑" panose="020B0503020204020204" pitchFamily="34" charset="-122"/>
                </a:defRPr>
              </a:lvl2pPr>
              <a:lvl3pPr marL="914400">
                <a:defRPr sz="1300">
                  <a:solidFill>
                    <a:schemeClr val="tx1"/>
                  </a:solidFill>
                  <a:latin typeface="Arial" panose="020B0604020202020204" pitchFamily="34" charset="0"/>
                  <a:ea typeface="微软雅黑" panose="020B0503020204020204" pitchFamily="34" charset="-122"/>
                </a:defRPr>
              </a:lvl3pPr>
              <a:lvl4pPr marL="1371600">
                <a:defRPr sz="1300">
                  <a:solidFill>
                    <a:schemeClr val="tx1"/>
                  </a:solidFill>
                  <a:latin typeface="Arial" panose="020B0604020202020204" pitchFamily="34" charset="0"/>
                  <a:ea typeface="微软雅黑" panose="020B0503020204020204" pitchFamily="34" charset="-122"/>
                </a:defRPr>
              </a:lvl4pPr>
              <a:lvl5pPr marL="1828800">
                <a:defRPr sz="1300">
                  <a:solidFill>
                    <a:schemeClr val="tx1"/>
                  </a:solidFill>
                  <a:latin typeface="Arial" panose="020B0604020202020204" pitchFamily="34" charset="0"/>
                  <a:ea typeface="微软雅黑" panose="020B0503020204020204" pitchFamily="34" charset="-122"/>
                </a:defRPr>
              </a:lvl5pPr>
              <a:lvl6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a:t>
              </a:r>
              <a:endParaRPr lang="en-US" altLang="zh-CN" sz="1000">
                <a:solidFill>
                  <a:schemeClr val="bg1">
                    <a:lumMod val="50000"/>
                  </a:schemeClr>
                </a:solidFill>
                <a:latin typeface="+mj-ea"/>
                <a:ea typeface="+mj-ea"/>
                <a:cs typeface="+mn-ea"/>
                <a:sym typeface="+mn-lt"/>
              </a:endParaRPr>
            </a:p>
            <a:p>
              <a:pPr algn="l" defTabSz="1219200" fontAlgn="base">
                <a:lnSpc>
                  <a:spcPct val="150000"/>
                </a:lnSpc>
                <a:spcBef>
                  <a:spcPts val="1335"/>
                </a:spcBef>
                <a:spcAft>
                  <a:spcPct val="0"/>
                </a:spcAft>
              </a:pPr>
              <a:endParaRPr lang="en-US" altLang="zh-CN" sz="1000">
                <a:solidFill>
                  <a:schemeClr val="bg1">
                    <a:lumMod val="50000"/>
                  </a:schemeClr>
                </a:solidFill>
                <a:latin typeface="+mj-ea"/>
                <a:ea typeface="+mj-ea"/>
                <a:cs typeface="+mn-ea"/>
                <a:sym typeface="+mn-lt"/>
              </a:endParaRPr>
            </a:p>
          </p:txBody>
        </p:sp>
        <p:sp>
          <p:nvSpPr>
            <p:cNvPr id="29" name="文本框 28"/>
            <p:cNvSpPr txBox="1"/>
            <p:nvPr/>
          </p:nvSpPr>
          <p:spPr>
            <a:xfrm>
              <a:off x="2439" y="7208"/>
              <a:ext cx="3284" cy="531"/>
            </a:xfrm>
            <a:prstGeom prst="rect">
              <a:avLst/>
            </a:prstGeom>
            <a:noFill/>
          </p:spPr>
          <p:txBody>
            <a:bodyPr wrap="square" rtlCol="0">
              <a:spAutoFit/>
            </a:bodyPr>
            <a:lstStyle/>
            <a:p>
              <a:pPr algn="l"/>
              <a:r>
                <a:rPr lang="zh-CN" altLang="en-US" sz="1600" b="1" dirty="0" smtClean="0">
                  <a:solidFill>
                    <a:srgbClr val="003971"/>
                  </a:solidFill>
                  <a:latin typeface="+mj-ea"/>
                  <a:ea typeface="+mj-ea"/>
                  <a:cs typeface="+mn-ea"/>
                  <a:sym typeface="+mn-lt"/>
                </a:rPr>
                <a:t>您的文字内容</a:t>
              </a:r>
              <a:endParaRPr lang="zh-CN" altLang="en-US" sz="1600" b="1" dirty="0" smtClean="0">
                <a:solidFill>
                  <a:srgbClr val="003971"/>
                </a:solidFill>
                <a:latin typeface="+mj-ea"/>
                <a:ea typeface="+mj-ea"/>
                <a:cs typeface="+mn-ea"/>
                <a:sym typeface="+mn-lt"/>
              </a:endParaRPr>
            </a:p>
          </p:txBody>
        </p:sp>
      </p:grpSp>
      <p:sp>
        <p:nvSpPr>
          <p:cNvPr id="30" name="椭圆 29"/>
          <p:cNvSpPr/>
          <p:nvPr/>
        </p:nvSpPr>
        <p:spPr>
          <a:xfrm>
            <a:off x="8025130" y="4598035"/>
            <a:ext cx="627380" cy="627380"/>
          </a:xfrm>
          <a:prstGeom prst="ellipse">
            <a:avLst/>
          </a:prstGeom>
          <a:solidFill>
            <a:srgbClr val="2B39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31" name="组合 30"/>
          <p:cNvGrpSpPr/>
          <p:nvPr/>
        </p:nvGrpSpPr>
        <p:grpSpPr>
          <a:xfrm>
            <a:off x="8785860" y="4661535"/>
            <a:ext cx="2291715" cy="953770"/>
            <a:chOff x="2439" y="7208"/>
            <a:chExt cx="3609" cy="1502"/>
          </a:xfrm>
        </p:grpSpPr>
        <p:sp>
          <p:nvSpPr>
            <p:cNvPr id="32" name="Content Placeholder 2"/>
            <p:cNvSpPr txBox="1"/>
            <p:nvPr/>
          </p:nvSpPr>
          <p:spPr bwMode="auto">
            <a:xfrm>
              <a:off x="2439" y="7632"/>
              <a:ext cx="3609" cy="1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ea typeface="微软雅黑" panose="020B0503020204020204" pitchFamily="34" charset="-122"/>
                </a:defRPr>
              </a:lvl1pPr>
              <a:lvl2pPr marL="457200">
                <a:defRPr sz="1300">
                  <a:solidFill>
                    <a:schemeClr val="tx1"/>
                  </a:solidFill>
                  <a:latin typeface="Arial" panose="020B0604020202020204" pitchFamily="34" charset="0"/>
                  <a:ea typeface="微软雅黑" panose="020B0503020204020204" pitchFamily="34" charset="-122"/>
                </a:defRPr>
              </a:lvl2pPr>
              <a:lvl3pPr marL="914400">
                <a:defRPr sz="1300">
                  <a:solidFill>
                    <a:schemeClr val="tx1"/>
                  </a:solidFill>
                  <a:latin typeface="Arial" panose="020B0604020202020204" pitchFamily="34" charset="0"/>
                  <a:ea typeface="微软雅黑" panose="020B0503020204020204" pitchFamily="34" charset="-122"/>
                </a:defRPr>
              </a:lvl3pPr>
              <a:lvl4pPr marL="1371600">
                <a:defRPr sz="1300">
                  <a:solidFill>
                    <a:schemeClr val="tx1"/>
                  </a:solidFill>
                  <a:latin typeface="Arial" panose="020B0604020202020204" pitchFamily="34" charset="0"/>
                  <a:ea typeface="微软雅黑" panose="020B0503020204020204" pitchFamily="34" charset="-122"/>
                </a:defRPr>
              </a:lvl4pPr>
              <a:lvl5pPr marL="1828800">
                <a:defRPr sz="1300">
                  <a:solidFill>
                    <a:schemeClr val="tx1"/>
                  </a:solidFill>
                  <a:latin typeface="Arial" panose="020B0604020202020204" pitchFamily="34" charset="0"/>
                  <a:ea typeface="微软雅黑" panose="020B0503020204020204" pitchFamily="34" charset="-122"/>
                </a:defRPr>
              </a:lvl5pPr>
              <a:lvl6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a:t>
              </a:r>
              <a:endParaRPr lang="en-US" altLang="zh-CN" sz="1000">
                <a:solidFill>
                  <a:schemeClr val="bg1">
                    <a:lumMod val="50000"/>
                  </a:schemeClr>
                </a:solidFill>
                <a:latin typeface="+mj-ea"/>
                <a:ea typeface="+mj-ea"/>
                <a:cs typeface="+mn-ea"/>
                <a:sym typeface="+mn-lt"/>
              </a:endParaRPr>
            </a:p>
            <a:p>
              <a:pPr algn="l" defTabSz="1219200" fontAlgn="base">
                <a:lnSpc>
                  <a:spcPct val="150000"/>
                </a:lnSpc>
                <a:spcBef>
                  <a:spcPts val="1335"/>
                </a:spcBef>
                <a:spcAft>
                  <a:spcPct val="0"/>
                </a:spcAft>
              </a:pPr>
              <a:endParaRPr lang="en-US" altLang="zh-CN" sz="1000">
                <a:solidFill>
                  <a:schemeClr val="bg1">
                    <a:lumMod val="50000"/>
                  </a:schemeClr>
                </a:solidFill>
                <a:latin typeface="+mj-ea"/>
                <a:ea typeface="+mj-ea"/>
                <a:cs typeface="+mn-ea"/>
                <a:sym typeface="+mn-lt"/>
              </a:endParaRPr>
            </a:p>
          </p:txBody>
        </p:sp>
        <p:sp>
          <p:nvSpPr>
            <p:cNvPr id="33" name="文本框 32"/>
            <p:cNvSpPr txBox="1"/>
            <p:nvPr/>
          </p:nvSpPr>
          <p:spPr>
            <a:xfrm>
              <a:off x="2439" y="7208"/>
              <a:ext cx="3284" cy="531"/>
            </a:xfrm>
            <a:prstGeom prst="rect">
              <a:avLst/>
            </a:prstGeom>
            <a:noFill/>
          </p:spPr>
          <p:txBody>
            <a:bodyPr wrap="square" rtlCol="0">
              <a:spAutoFit/>
            </a:bodyPr>
            <a:lstStyle/>
            <a:p>
              <a:pPr algn="l"/>
              <a:r>
                <a:rPr lang="zh-CN" altLang="en-US" sz="1600" b="1" dirty="0" smtClean="0">
                  <a:solidFill>
                    <a:srgbClr val="003971"/>
                  </a:solidFill>
                  <a:latin typeface="+mj-ea"/>
                  <a:ea typeface="+mj-ea"/>
                  <a:cs typeface="+mn-ea"/>
                  <a:sym typeface="+mn-lt"/>
                </a:rPr>
                <a:t>您的文字内容</a:t>
              </a:r>
              <a:endParaRPr lang="zh-CN" altLang="en-US" sz="1600" b="1" dirty="0" smtClean="0">
                <a:solidFill>
                  <a:srgbClr val="003971"/>
                </a:solidFill>
                <a:latin typeface="+mj-ea"/>
                <a:ea typeface="+mj-ea"/>
                <a:cs typeface="+mn-ea"/>
                <a:sym typeface="+mn-lt"/>
              </a:endParaRPr>
            </a:p>
          </p:txBody>
        </p:sp>
      </p:grpSp>
      <p:pic>
        <p:nvPicPr>
          <p:cNvPr id="226" name="图片 15" descr="C:\Users\Administrator\Desktop\网址.svg网址"/>
          <p:cNvPicPr>
            <a:picLocks noChangeAspect="1"/>
          </p:cNvPicPr>
          <p:nvPr/>
        </p:nvPicPr>
        <p:blipFill>
          <a:blip r:embed="rId1"/>
          <a:srcRect/>
          <a:stretch>
            <a:fillRect/>
          </a:stretch>
        </p:blipFill>
        <p:spPr>
          <a:xfrm>
            <a:off x="4703445" y="4742180"/>
            <a:ext cx="339090" cy="339090"/>
          </a:xfrm>
          <a:prstGeom prst="rect">
            <a:avLst/>
          </a:prstGeom>
        </p:spPr>
      </p:pic>
      <p:sp>
        <p:nvSpPr>
          <p:cNvPr id="228" name="任意多边形 227"/>
          <p:cNvSpPr/>
          <p:nvPr/>
        </p:nvSpPr>
        <p:spPr>
          <a:xfrm rot="2700000">
            <a:off x="8148955" y="4717415"/>
            <a:ext cx="406400" cy="38798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0292" h="9796">
                <a:moveTo>
                  <a:pt x="9079" y="3907"/>
                </a:moveTo>
                <a:cubicBezTo>
                  <a:pt x="9085" y="3904"/>
                  <a:pt x="9195" y="3897"/>
                  <a:pt x="9216" y="3897"/>
                </a:cubicBezTo>
                <a:lnTo>
                  <a:pt x="9217" y="3897"/>
                </a:lnTo>
                <a:lnTo>
                  <a:pt x="9219" y="3897"/>
                </a:lnTo>
                <a:lnTo>
                  <a:pt x="9221" y="3897"/>
                </a:lnTo>
                <a:lnTo>
                  <a:pt x="9222" y="3897"/>
                </a:lnTo>
                <a:lnTo>
                  <a:pt x="9223" y="3897"/>
                </a:lnTo>
                <a:lnTo>
                  <a:pt x="9224" y="3897"/>
                </a:lnTo>
                <a:lnTo>
                  <a:pt x="9224" y="3897"/>
                </a:lnTo>
                <a:lnTo>
                  <a:pt x="9224" y="3897"/>
                </a:lnTo>
                <a:lnTo>
                  <a:pt x="9225" y="3897"/>
                </a:lnTo>
                <a:lnTo>
                  <a:pt x="9253" y="3897"/>
                </a:lnTo>
                <a:lnTo>
                  <a:pt x="9281" y="3897"/>
                </a:lnTo>
                <a:cubicBezTo>
                  <a:pt x="9853" y="3884"/>
                  <a:pt x="10304" y="4506"/>
                  <a:pt x="10291" y="4916"/>
                </a:cubicBezTo>
                <a:lnTo>
                  <a:pt x="10291" y="4938"/>
                </a:lnTo>
                <a:lnTo>
                  <a:pt x="10291" y="4964"/>
                </a:lnTo>
                <a:lnTo>
                  <a:pt x="10291" y="4992"/>
                </a:lnTo>
                <a:lnTo>
                  <a:pt x="10292" y="5020"/>
                </a:lnTo>
                <a:cubicBezTo>
                  <a:pt x="10304" y="5593"/>
                  <a:pt x="9682" y="6044"/>
                  <a:pt x="9273" y="6031"/>
                </a:cubicBezTo>
                <a:lnTo>
                  <a:pt x="9250" y="6031"/>
                </a:lnTo>
                <a:lnTo>
                  <a:pt x="9225" y="6031"/>
                </a:lnTo>
                <a:cubicBezTo>
                  <a:pt x="9221" y="6031"/>
                  <a:pt x="9213" y="6031"/>
                  <a:pt x="9212" y="6031"/>
                </a:cubicBezTo>
                <a:lnTo>
                  <a:pt x="9211" y="6031"/>
                </a:lnTo>
                <a:lnTo>
                  <a:pt x="9211" y="6031"/>
                </a:lnTo>
                <a:lnTo>
                  <a:pt x="9209" y="6031"/>
                </a:lnTo>
                <a:cubicBezTo>
                  <a:pt x="9162" y="6031"/>
                  <a:pt x="9084" y="6022"/>
                  <a:pt x="9079" y="6021"/>
                </a:cubicBezTo>
                <a:lnTo>
                  <a:pt x="9079" y="6021"/>
                </a:lnTo>
                <a:lnTo>
                  <a:pt x="9078" y="6021"/>
                </a:lnTo>
                <a:lnTo>
                  <a:pt x="9078" y="6021"/>
                </a:lnTo>
                <a:lnTo>
                  <a:pt x="9077" y="6021"/>
                </a:lnTo>
                <a:lnTo>
                  <a:pt x="9077" y="6021"/>
                </a:lnTo>
                <a:lnTo>
                  <a:pt x="9077" y="6021"/>
                </a:lnTo>
                <a:lnTo>
                  <a:pt x="9078" y="6021"/>
                </a:lnTo>
                <a:lnTo>
                  <a:pt x="9079" y="6021"/>
                </a:lnTo>
                <a:lnTo>
                  <a:pt x="9079" y="6034"/>
                </a:lnTo>
                <a:lnTo>
                  <a:pt x="6786" y="6034"/>
                </a:lnTo>
                <a:lnTo>
                  <a:pt x="6786" y="3898"/>
                </a:lnTo>
                <a:lnTo>
                  <a:pt x="9079" y="3898"/>
                </a:lnTo>
                <a:lnTo>
                  <a:pt x="9079" y="3907"/>
                </a:lnTo>
                <a:close/>
                <a:moveTo>
                  <a:pt x="8890" y="5299"/>
                </a:moveTo>
                <a:cubicBezTo>
                  <a:pt x="8796" y="5216"/>
                  <a:pt x="8749" y="5061"/>
                  <a:pt x="8751" y="4975"/>
                </a:cubicBezTo>
                <a:lnTo>
                  <a:pt x="8751" y="4970"/>
                </a:lnTo>
                <a:lnTo>
                  <a:pt x="8751" y="4959"/>
                </a:lnTo>
                <a:lnTo>
                  <a:pt x="8750" y="4947"/>
                </a:lnTo>
                <a:lnTo>
                  <a:pt x="8750" y="4935"/>
                </a:lnTo>
                <a:cubicBezTo>
                  <a:pt x="8743" y="4702"/>
                  <a:pt x="9014" y="4482"/>
                  <a:pt x="9198" y="4490"/>
                </a:cubicBezTo>
                <a:lnTo>
                  <a:pt x="9209" y="4490"/>
                </a:lnTo>
                <a:lnTo>
                  <a:pt x="9219" y="4490"/>
                </a:lnTo>
                <a:lnTo>
                  <a:pt x="9231" y="4489"/>
                </a:lnTo>
                <a:lnTo>
                  <a:pt x="9243" y="4489"/>
                </a:lnTo>
                <a:lnTo>
                  <a:pt x="9255" y="4489"/>
                </a:lnTo>
                <a:cubicBezTo>
                  <a:pt x="9487" y="4485"/>
                  <a:pt x="9707" y="4752"/>
                  <a:pt x="9700" y="4937"/>
                </a:cubicBezTo>
                <a:lnTo>
                  <a:pt x="9699" y="4948"/>
                </a:lnTo>
                <a:lnTo>
                  <a:pt x="9699" y="4959"/>
                </a:lnTo>
                <a:lnTo>
                  <a:pt x="9699" y="4970"/>
                </a:lnTo>
                <a:lnTo>
                  <a:pt x="9699" y="4982"/>
                </a:lnTo>
                <a:lnTo>
                  <a:pt x="9700" y="4993"/>
                </a:lnTo>
                <a:cubicBezTo>
                  <a:pt x="9706" y="5227"/>
                  <a:pt x="9436" y="5446"/>
                  <a:pt x="9251" y="5439"/>
                </a:cubicBezTo>
                <a:lnTo>
                  <a:pt x="9241" y="5439"/>
                </a:lnTo>
                <a:lnTo>
                  <a:pt x="9231" y="5438"/>
                </a:lnTo>
                <a:lnTo>
                  <a:pt x="9219" y="5438"/>
                </a:lnTo>
                <a:lnTo>
                  <a:pt x="9213" y="5438"/>
                </a:lnTo>
                <a:lnTo>
                  <a:pt x="9208" y="5438"/>
                </a:lnTo>
                <a:cubicBezTo>
                  <a:pt x="9093" y="5440"/>
                  <a:pt x="8951" y="5367"/>
                  <a:pt x="8890" y="5299"/>
                </a:cubicBezTo>
                <a:close/>
                <a:moveTo>
                  <a:pt x="6453" y="5404"/>
                </a:moveTo>
                <a:lnTo>
                  <a:pt x="6453" y="1111"/>
                </a:lnTo>
                <a:lnTo>
                  <a:pt x="6454" y="1095"/>
                </a:lnTo>
                <a:lnTo>
                  <a:pt x="6454" y="1068"/>
                </a:lnTo>
                <a:lnTo>
                  <a:pt x="6455" y="1039"/>
                </a:lnTo>
                <a:lnTo>
                  <a:pt x="6455" y="1011"/>
                </a:lnTo>
                <a:cubicBezTo>
                  <a:pt x="6468" y="439"/>
                  <a:pt x="5845" y="-12"/>
                  <a:pt x="5436" y="1"/>
                </a:cubicBezTo>
                <a:lnTo>
                  <a:pt x="5413" y="1"/>
                </a:lnTo>
                <a:lnTo>
                  <a:pt x="5388" y="1"/>
                </a:lnTo>
                <a:lnTo>
                  <a:pt x="5359" y="1"/>
                </a:lnTo>
                <a:lnTo>
                  <a:pt x="5331" y="0"/>
                </a:lnTo>
                <a:cubicBezTo>
                  <a:pt x="4759" y="-16"/>
                  <a:pt x="4308" y="619"/>
                  <a:pt x="4321" y="1012"/>
                </a:cubicBezTo>
                <a:lnTo>
                  <a:pt x="4321" y="1034"/>
                </a:lnTo>
                <a:lnTo>
                  <a:pt x="4321" y="1058"/>
                </a:lnTo>
                <a:lnTo>
                  <a:pt x="4317" y="1058"/>
                </a:lnTo>
                <a:lnTo>
                  <a:pt x="4317" y="5404"/>
                </a:lnTo>
                <a:lnTo>
                  <a:pt x="6453" y="5404"/>
                </a:lnTo>
                <a:close/>
                <a:moveTo>
                  <a:pt x="5474" y="4673"/>
                </a:moveTo>
                <a:lnTo>
                  <a:pt x="5474" y="974"/>
                </a:lnTo>
                <a:lnTo>
                  <a:pt x="5475" y="974"/>
                </a:lnTo>
                <a:lnTo>
                  <a:pt x="5475" y="972"/>
                </a:lnTo>
                <a:lnTo>
                  <a:pt x="5474" y="967"/>
                </a:lnTo>
                <a:lnTo>
                  <a:pt x="5474" y="962"/>
                </a:lnTo>
                <a:lnTo>
                  <a:pt x="5474" y="953"/>
                </a:lnTo>
                <a:lnTo>
                  <a:pt x="5473" y="947"/>
                </a:lnTo>
                <a:lnTo>
                  <a:pt x="5473" y="943"/>
                </a:lnTo>
                <a:cubicBezTo>
                  <a:pt x="5471" y="840"/>
                  <a:pt x="5581" y="761"/>
                  <a:pt x="5654" y="763"/>
                </a:cubicBezTo>
                <a:lnTo>
                  <a:pt x="5658" y="763"/>
                </a:lnTo>
                <a:lnTo>
                  <a:pt x="5662" y="763"/>
                </a:lnTo>
                <a:lnTo>
                  <a:pt x="5667" y="763"/>
                </a:lnTo>
                <a:lnTo>
                  <a:pt x="5672" y="763"/>
                </a:lnTo>
                <a:cubicBezTo>
                  <a:pt x="5774" y="761"/>
                  <a:pt x="5854" y="871"/>
                  <a:pt x="5852" y="944"/>
                </a:cubicBezTo>
                <a:lnTo>
                  <a:pt x="5852" y="948"/>
                </a:lnTo>
                <a:lnTo>
                  <a:pt x="5851" y="953"/>
                </a:lnTo>
                <a:lnTo>
                  <a:pt x="5851" y="962"/>
                </a:lnTo>
                <a:lnTo>
                  <a:pt x="5851" y="967"/>
                </a:lnTo>
                <a:lnTo>
                  <a:pt x="5850" y="972"/>
                </a:lnTo>
                <a:lnTo>
                  <a:pt x="5850" y="974"/>
                </a:lnTo>
                <a:lnTo>
                  <a:pt x="5851" y="974"/>
                </a:lnTo>
                <a:lnTo>
                  <a:pt x="5851" y="4673"/>
                </a:lnTo>
                <a:lnTo>
                  <a:pt x="5852" y="4678"/>
                </a:lnTo>
                <a:cubicBezTo>
                  <a:pt x="5854" y="4770"/>
                  <a:pt x="5746" y="4856"/>
                  <a:pt x="5675" y="4854"/>
                </a:cubicBezTo>
                <a:lnTo>
                  <a:pt x="5671" y="4854"/>
                </a:lnTo>
                <a:lnTo>
                  <a:pt x="5667" y="4854"/>
                </a:lnTo>
                <a:lnTo>
                  <a:pt x="5662" y="4854"/>
                </a:lnTo>
                <a:lnTo>
                  <a:pt x="5657" y="4854"/>
                </a:lnTo>
                <a:lnTo>
                  <a:pt x="5652" y="4854"/>
                </a:lnTo>
                <a:lnTo>
                  <a:pt x="5648" y="4854"/>
                </a:lnTo>
                <a:cubicBezTo>
                  <a:pt x="5549" y="4854"/>
                  <a:pt x="5471" y="4740"/>
                  <a:pt x="5473" y="4677"/>
                </a:cubicBezTo>
                <a:lnTo>
                  <a:pt x="5474" y="4673"/>
                </a:lnTo>
                <a:close/>
                <a:moveTo>
                  <a:pt x="4809" y="4689"/>
                </a:moveTo>
                <a:lnTo>
                  <a:pt x="4809" y="990"/>
                </a:lnTo>
                <a:lnTo>
                  <a:pt x="4810" y="990"/>
                </a:lnTo>
                <a:lnTo>
                  <a:pt x="4810" y="988"/>
                </a:lnTo>
                <a:lnTo>
                  <a:pt x="4810" y="983"/>
                </a:lnTo>
                <a:lnTo>
                  <a:pt x="4809" y="978"/>
                </a:lnTo>
                <a:lnTo>
                  <a:pt x="4809" y="973"/>
                </a:lnTo>
                <a:lnTo>
                  <a:pt x="4809" y="968"/>
                </a:lnTo>
                <a:lnTo>
                  <a:pt x="4809" y="963"/>
                </a:lnTo>
                <a:lnTo>
                  <a:pt x="4809" y="958"/>
                </a:lnTo>
                <a:cubicBezTo>
                  <a:pt x="4807" y="857"/>
                  <a:pt x="4917" y="777"/>
                  <a:pt x="4989" y="779"/>
                </a:cubicBezTo>
                <a:lnTo>
                  <a:pt x="4993" y="779"/>
                </a:lnTo>
                <a:lnTo>
                  <a:pt x="4998" y="779"/>
                </a:lnTo>
                <a:lnTo>
                  <a:pt x="5003" y="779"/>
                </a:lnTo>
                <a:lnTo>
                  <a:pt x="5008" y="779"/>
                </a:lnTo>
                <a:cubicBezTo>
                  <a:pt x="5109" y="777"/>
                  <a:pt x="5189" y="887"/>
                  <a:pt x="5187" y="960"/>
                </a:cubicBezTo>
                <a:lnTo>
                  <a:pt x="5187" y="964"/>
                </a:lnTo>
                <a:lnTo>
                  <a:pt x="5187" y="964"/>
                </a:lnTo>
                <a:lnTo>
                  <a:pt x="5187" y="965"/>
                </a:lnTo>
                <a:lnTo>
                  <a:pt x="5187" y="966"/>
                </a:lnTo>
                <a:cubicBezTo>
                  <a:pt x="5187" y="975"/>
                  <a:pt x="5186" y="990"/>
                  <a:pt x="5186" y="990"/>
                </a:cubicBezTo>
                <a:lnTo>
                  <a:pt x="5185" y="990"/>
                </a:lnTo>
                <a:lnTo>
                  <a:pt x="5186" y="990"/>
                </a:lnTo>
                <a:lnTo>
                  <a:pt x="5186" y="990"/>
                </a:lnTo>
                <a:lnTo>
                  <a:pt x="5186" y="990"/>
                </a:lnTo>
                <a:lnTo>
                  <a:pt x="5186" y="990"/>
                </a:lnTo>
                <a:lnTo>
                  <a:pt x="5187" y="990"/>
                </a:lnTo>
                <a:lnTo>
                  <a:pt x="5187" y="4689"/>
                </a:lnTo>
                <a:lnTo>
                  <a:pt x="5187" y="4689"/>
                </a:lnTo>
                <a:lnTo>
                  <a:pt x="5187" y="4693"/>
                </a:lnTo>
                <a:cubicBezTo>
                  <a:pt x="5190" y="4785"/>
                  <a:pt x="5082" y="4871"/>
                  <a:pt x="5011" y="4869"/>
                </a:cubicBezTo>
                <a:lnTo>
                  <a:pt x="5007" y="4869"/>
                </a:lnTo>
                <a:lnTo>
                  <a:pt x="5002" y="4869"/>
                </a:lnTo>
                <a:lnTo>
                  <a:pt x="4998" y="4869"/>
                </a:lnTo>
                <a:lnTo>
                  <a:pt x="4993" y="4869"/>
                </a:lnTo>
                <a:lnTo>
                  <a:pt x="4988" y="4869"/>
                </a:lnTo>
                <a:cubicBezTo>
                  <a:pt x="4887" y="4873"/>
                  <a:pt x="4806" y="4757"/>
                  <a:pt x="4809" y="4692"/>
                </a:cubicBezTo>
                <a:lnTo>
                  <a:pt x="4809" y="4689"/>
                </a:lnTo>
                <a:lnTo>
                  <a:pt x="4809" y="4689"/>
                </a:lnTo>
                <a:close/>
                <a:moveTo>
                  <a:pt x="28" y="4130"/>
                </a:moveTo>
                <a:cubicBezTo>
                  <a:pt x="290" y="3422"/>
                  <a:pt x="1199" y="2919"/>
                  <a:pt x="1844" y="2938"/>
                </a:cubicBezTo>
                <a:lnTo>
                  <a:pt x="1879" y="2938"/>
                </a:lnTo>
                <a:lnTo>
                  <a:pt x="1914" y="2940"/>
                </a:lnTo>
                <a:lnTo>
                  <a:pt x="1968" y="2940"/>
                </a:lnTo>
                <a:cubicBezTo>
                  <a:pt x="3065" y="2926"/>
                  <a:pt x="3927" y="4031"/>
                  <a:pt x="3912" y="4909"/>
                </a:cubicBezTo>
                <a:lnTo>
                  <a:pt x="3912" y="4958"/>
                </a:lnTo>
                <a:lnTo>
                  <a:pt x="3910" y="5006"/>
                </a:lnTo>
                <a:lnTo>
                  <a:pt x="3910" y="5060"/>
                </a:lnTo>
                <a:cubicBezTo>
                  <a:pt x="3924" y="6157"/>
                  <a:pt x="2818" y="7019"/>
                  <a:pt x="1940" y="7003"/>
                </a:cubicBezTo>
                <a:lnTo>
                  <a:pt x="1892" y="7003"/>
                </a:lnTo>
                <a:lnTo>
                  <a:pt x="1843" y="7002"/>
                </a:lnTo>
                <a:lnTo>
                  <a:pt x="1803" y="7002"/>
                </a:lnTo>
                <a:cubicBezTo>
                  <a:pt x="971" y="7020"/>
                  <a:pt x="196" y="6307"/>
                  <a:pt x="0" y="5747"/>
                </a:cubicBezTo>
                <a:lnTo>
                  <a:pt x="1820" y="5779"/>
                </a:lnTo>
                <a:lnTo>
                  <a:pt x="1827" y="5779"/>
                </a:lnTo>
                <a:lnTo>
                  <a:pt x="1835" y="5779"/>
                </a:lnTo>
                <a:cubicBezTo>
                  <a:pt x="1982" y="5781"/>
                  <a:pt x="2099" y="5632"/>
                  <a:pt x="2094" y="5514"/>
                </a:cubicBezTo>
                <a:lnTo>
                  <a:pt x="2113" y="4436"/>
                </a:lnTo>
                <a:lnTo>
                  <a:pt x="2114" y="4429"/>
                </a:lnTo>
                <a:lnTo>
                  <a:pt x="2114" y="4422"/>
                </a:lnTo>
                <a:cubicBezTo>
                  <a:pt x="2116" y="4274"/>
                  <a:pt x="1967" y="4157"/>
                  <a:pt x="1848" y="4162"/>
                </a:cubicBezTo>
                <a:lnTo>
                  <a:pt x="28" y="4130"/>
                </a:lnTo>
                <a:close/>
                <a:moveTo>
                  <a:pt x="4954" y="7302"/>
                </a:moveTo>
                <a:lnTo>
                  <a:pt x="4954" y="5852"/>
                </a:lnTo>
                <a:lnTo>
                  <a:pt x="5665" y="5852"/>
                </a:lnTo>
                <a:lnTo>
                  <a:pt x="5665" y="7308"/>
                </a:lnTo>
                <a:lnTo>
                  <a:pt x="5670" y="7308"/>
                </a:lnTo>
                <a:lnTo>
                  <a:pt x="6000" y="7841"/>
                </a:lnTo>
                <a:lnTo>
                  <a:pt x="5995" y="7841"/>
                </a:lnTo>
                <a:lnTo>
                  <a:pt x="5608" y="9757"/>
                </a:lnTo>
                <a:lnTo>
                  <a:pt x="5002" y="9795"/>
                </a:lnTo>
                <a:lnTo>
                  <a:pt x="4612" y="7816"/>
                </a:lnTo>
                <a:lnTo>
                  <a:pt x="4620" y="7816"/>
                </a:lnTo>
                <a:lnTo>
                  <a:pt x="4954" y="7302"/>
                </a:lnTo>
                <a:close/>
              </a:path>
            </a:pathLst>
          </a:cu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latin typeface="+mj-ea"/>
              <a:ea typeface="+mj-ea"/>
            </a:endParaRPr>
          </a:p>
        </p:txBody>
      </p:sp>
      <p:sp>
        <p:nvSpPr>
          <p:cNvPr id="35" name="文本框 34"/>
          <p:cNvSpPr txBox="1"/>
          <p:nvPr/>
        </p:nvSpPr>
        <p:spPr>
          <a:xfrm>
            <a:off x="692150" y="2162810"/>
            <a:ext cx="5887720" cy="1568450"/>
          </a:xfrm>
          <a:prstGeom prst="rect">
            <a:avLst/>
          </a:prstGeom>
          <a:noFill/>
        </p:spPr>
        <p:txBody>
          <a:bodyPr wrap="square" rtlCol="0">
            <a:spAutoFit/>
          </a:bodyPr>
          <a:p>
            <a:pPr fontAlgn="auto">
              <a:lnSpc>
                <a:spcPct val="150000"/>
              </a:lnSpc>
            </a:pPr>
            <a:r>
              <a:rPr lang="zh-CN" altLang="en-US" sz="1600">
                <a:solidFill>
                  <a:schemeClr val="bg1"/>
                </a:solidFill>
                <a:latin typeface="+mj-ea"/>
                <a:ea typeface="+mj-ea"/>
              </a:rPr>
              <a:t>单击此处添加文本，本模版所有图形线条及其相应素材均可自由编辑、改色、替换，建议您在展示时字体选择微软雅黑等系统自带字体。如果需要特殊字体需要设置选项里面选择嵌入字体以方便演示。</a:t>
            </a:r>
            <a:endParaRPr lang="zh-CN" altLang="en-US" sz="1600">
              <a:solidFill>
                <a:schemeClr val="bg1"/>
              </a:solidFill>
              <a:latin typeface="+mj-ea"/>
              <a:ea typeface="+mj-ea"/>
            </a:endParaRPr>
          </a:p>
        </p:txBody>
      </p:sp>
      <p:sp>
        <p:nvSpPr>
          <p:cNvPr id="37" name="文本框 36"/>
          <p:cNvSpPr txBox="1"/>
          <p:nvPr/>
        </p:nvSpPr>
        <p:spPr>
          <a:xfrm>
            <a:off x="692150" y="1732915"/>
            <a:ext cx="2085340" cy="429895"/>
          </a:xfrm>
          <a:prstGeom prst="rect">
            <a:avLst/>
          </a:prstGeom>
          <a:noFill/>
        </p:spPr>
        <p:txBody>
          <a:bodyPr wrap="square" rtlCol="0">
            <a:spAutoFit/>
          </a:bodyPr>
          <a:p>
            <a:pPr algn="l"/>
            <a:r>
              <a:rPr lang="zh-CN" altLang="en-US" sz="2200" b="1" dirty="0" smtClean="0">
                <a:solidFill>
                  <a:schemeClr val="bg1"/>
                </a:solidFill>
                <a:latin typeface="+mj-ea"/>
                <a:ea typeface="+mj-ea"/>
                <a:cs typeface="+mn-ea"/>
                <a:sym typeface="+mn-lt"/>
              </a:rPr>
              <a:t>您的文字内容</a:t>
            </a:r>
            <a:endParaRPr lang="zh-CN" altLang="en-US" sz="2200" b="1" dirty="0" smtClean="0">
              <a:solidFill>
                <a:schemeClr val="bg1"/>
              </a:solidFill>
              <a:latin typeface="+mj-ea"/>
              <a:ea typeface="+mj-ea"/>
              <a:cs typeface="+mn-ea"/>
              <a:sym typeface="+mn-lt"/>
            </a:endParaRPr>
          </a:p>
        </p:txBody>
      </p:sp>
    </p:spTree>
    <p:custDataLst>
      <p:tags r:id="rId2"/>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descr="7b0a202020202262756c6c6574223a20227b5c2263617465676f727949645c223a5c225c222c5c2274656d706c61746549645c223a32303233313538357d220a7d0a"/>
          <p:cNvSpPr txBox="1"/>
          <p:nvPr/>
        </p:nvSpPr>
        <p:spPr>
          <a:xfrm>
            <a:off x="0" y="245110"/>
            <a:ext cx="12191365" cy="521970"/>
          </a:xfrm>
          <a:prstGeom prst="rect">
            <a:avLst/>
          </a:prstGeom>
          <a:noFill/>
        </p:spPr>
        <p:txBody>
          <a:bodyPr wrap="square" rtlCol="0">
            <a:spAutoFit/>
          </a:bodyPr>
          <a:p>
            <a:pPr algn="ctr"/>
            <a:r>
              <a:rPr lang="zh-CN" altLang="en-US" sz="2800" b="1">
                <a:solidFill>
                  <a:srgbClr val="01579B"/>
                </a:solidFill>
                <a:effectLst/>
                <a:latin typeface="+mj-ea"/>
                <a:ea typeface="+mj-ea"/>
                <a:sym typeface="+mn-ea"/>
              </a:rPr>
              <a:t>研究参与者招募方式</a:t>
            </a:r>
            <a:r>
              <a:rPr lang="zh-CN" altLang="en-US" sz="2400">
                <a:solidFill>
                  <a:srgbClr val="FF0000"/>
                </a:solidFill>
                <a:effectLst>
                  <a:outerShdw blurRad="38100" dist="19050" dir="2700000" algn="tl" rotWithShape="0">
                    <a:schemeClr val="dk1">
                      <a:alpha val="40000"/>
                    </a:schemeClr>
                  </a:outerShdw>
                </a:effectLst>
                <a:ea typeface="宋体" panose="02010600030101010101" pitchFamily="2" charset="-122"/>
                <a:sym typeface="+mn-ea"/>
              </a:rPr>
              <a:t>（如有）</a:t>
            </a:r>
            <a:endParaRPr lang="zh-CN" altLang="en-US" sz="2400" b="1">
              <a:solidFill>
                <a:srgbClr val="FF0000"/>
              </a:solidFill>
              <a:effectLst>
                <a:outerShdw blurRad="38100" dist="19050" dir="2700000" algn="tl" rotWithShape="0">
                  <a:schemeClr val="dk1">
                    <a:alpha val="40000"/>
                  </a:schemeClr>
                </a:outerShdw>
              </a:effectLst>
              <a:latin typeface="+mj-ea"/>
              <a:ea typeface="宋体" panose="02010600030101010101" pitchFamily="2" charset="-122"/>
              <a:sym typeface="+mn-ea"/>
            </a:endParaRPr>
          </a:p>
        </p:txBody>
      </p:sp>
      <p:grpSp>
        <p:nvGrpSpPr>
          <p:cNvPr id="4" name="组合 3"/>
          <p:cNvGrpSpPr/>
          <p:nvPr/>
        </p:nvGrpSpPr>
        <p:grpSpPr>
          <a:xfrm rot="16200000">
            <a:off x="5818505" y="-2491105"/>
            <a:ext cx="334010" cy="6066790"/>
            <a:chOff x="9903" y="-30607"/>
            <a:chExt cx="5850" cy="39706"/>
          </a:xfrm>
        </p:grpSpPr>
        <p:sp>
          <p:nvSpPr>
            <p:cNvPr id="16" name="等腰三角形 15"/>
            <p:cNvSpPr/>
            <p:nvPr/>
          </p:nvSpPr>
          <p:spPr>
            <a:xfrm>
              <a:off x="9906" y="-30607"/>
              <a:ext cx="5847" cy="5404"/>
            </a:xfrm>
            <a:prstGeom prst="triangle">
              <a:avLst/>
            </a:prstGeom>
            <a:solidFill>
              <a:srgbClr val="29B6F6">
                <a:alpha val="9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1" name="等腰三角形 20"/>
            <p:cNvSpPr/>
            <p:nvPr/>
          </p:nvSpPr>
          <p:spPr>
            <a:xfrm flipV="1">
              <a:off x="9903" y="3695"/>
              <a:ext cx="5847" cy="5404"/>
            </a:xfrm>
            <a:prstGeom prst="triangl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2" name="矩形 1"/>
          <p:cNvSpPr/>
          <p:nvPr/>
        </p:nvSpPr>
        <p:spPr>
          <a:xfrm>
            <a:off x="1200150" y="1749425"/>
            <a:ext cx="4648200" cy="1626235"/>
          </a:xfrm>
          <a:prstGeom prst="rect">
            <a:avLst/>
          </a:prstGeom>
          <a:noFill/>
          <a:ln>
            <a:solidFill>
              <a:srgbClr val="0157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mj-ea"/>
              <a:ea typeface="+mj-ea"/>
            </a:endParaRPr>
          </a:p>
        </p:txBody>
      </p:sp>
      <p:sp>
        <p:nvSpPr>
          <p:cNvPr id="3" name="矩形 2"/>
          <p:cNvSpPr/>
          <p:nvPr/>
        </p:nvSpPr>
        <p:spPr>
          <a:xfrm>
            <a:off x="6343650" y="1749425"/>
            <a:ext cx="4648200" cy="1626235"/>
          </a:xfrm>
          <a:prstGeom prst="rect">
            <a:avLst/>
          </a:prstGeom>
          <a:noFill/>
          <a:ln>
            <a:solidFill>
              <a:srgbClr val="29B6F6"/>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mj-ea"/>
              <a:ea typeface="+mj-ea"/>
            </a:endParaRPr>
          </a:p>
        </p:txBody>
      </p:sp>
      <p:sp>
        <p:nvSpPr>
          <p:cNvPr id="6" name="矩形 5"/>
          <p:cNvSpPr/>
          <p:nvPr/>
        </p:nvSpPr>
        <p:spPr>
          <a:xfrm>
            <a:off x="1200150" y="3743960"/>
            <a:ext cx="4648200" cy="1626235"/>
          </a:xfrm>
          <a:prstGeom prst="rect">
            <a:avLst/>
          </a:prstGeom>
          <a:noFill/>
          <a:ln>
            <a:solidFill>
              <a:srgbClr val="29B6F6"/>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mj-ea"/>
              <a:ea typeface="+mj-ea"/>
            </a:endParaRPr>
          </a:p>
        </p:txBody>
      </p:sp>
      <p:sp>
        <p:nvSpPr>
          <p:cNvPr id="7" name="矩形 6"/>
          <p:cNvSpPr/>
          <p:nvPr/>
        </p:nvSpPr>
        <p:spPr>
          <a:xfrm>
            <a:off x="6343650" y="3743325"/>
            <a:ext cx="4648200" cy="1626235"/>
          </a:xfrm>
          <a:prstGeom prst="rect">
            <a:avLst/>
          </a:prstGeom>
          <a:noFill/>
          <a:ln>
            <a:solidFill>
              <a:srgbClr val="0157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mj-ea"/>
              <a:ea typeface="+mj-ea"/>
            </a:endParaRPr>
          </a:p>
        </p:txBody>
      </p:sp>
      <p:sp>
        <p:nvSpPr>
          <p:cNvPr id="8" name="椭圆 7"/>
          <p:cNvSpPr/>
          <p:nvPr/>
        </p:nvSpPr>
        <p:spPr>
          <a:xfrm>
            <a:off x="1390650" y="2166542"/>
            <a:ext cx="792000" cy="792000"/>
          </a:xfrm>
          <a:prstGeom prst="ellipse">
            <a:avLst/>
          </a:pr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mj-ea"/>
              <a:ea typeface="+mj-ea"/>
            </a:endParaRPr>
          </a:p>
        </p:txBody>
      </p:sp>
      <p:sp>
        <p:nvSpPr>
          <p:cNvPr id="9" name="椭圆 8"/>
          <p:cNvSpPr/>
          <p:nvPr/>
        </p:nvSpPr>
        <p:spPr>
          <a:xfrm>
            <a:off x="1390650" y="4160442"/>
            <a:ext cx="792000" cy="792000"/>
          </a:xfrm>
          <a:prstGeom prst="ellips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mj-ea"/>
              <a:ea typeface="+mj-ea"/>
            </a:endParaRPr>
          </a:p>
        </p:txBody>
      </p:sp>
      <p:sp>
        <p:nvSpPr>
          <p:cNvPr id="10" name="椭圆 9"/>
          <p:cNvSpPr/>
          <p:nvPr/>
        </p:nvSpPr>
        <p:spPr>
          <a:xfrm>
            <a:off x="6559550" y="2166542"/>
            <a:ext cx="792000" cy="792000"/>
          </a:xfrm>
          <a:prstGeom prst="ellips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mj-ea"/>
              <a:ea typeface="+mj-ea"/>
            </a:endParaRPr>
          </a:p>
        </p:txBody>
      </p:sp>
      <p:sp>
        <p:nvSpPr>
          <p:cNvPr id="11" name="椭圆 10"/>
          <p:cNvSpPr/>
          <p:nvPr/>
        </p:nvSpPr>
        <p:spPr>
          <a:xfrm>
            <a:off x="6559550" y="4160442"/>
            <a:ext cx="792000" cy="792000"/>
          </a:xfrm>
          <a:prstGeom prst="ellipse">
            <a:avLst/>
          </a:pr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mj-ea"/>
              <a:ea typeface="+mj-ea"/>
            </a:endParaRPr>
          </a:p>
        </p:txBody>
      </p:sp>
      <p:grpSp>
        <p:nvGrpSpPr>
          <p:cNvPr id="45" name="组合 44"/>
          <p:cNvGrpSpPr/>
          <p:nvPr/>
        </p:nvGrpSpPr>
        <p:grpSpPr>
          <a:xfrm>
            <a:off x="2311400" y="2156460"/>
            <a:ext cx="2984500" cy="953783"/>
            <a:chOff x="3490" y="6405"/>
            <a:chExt cx="2340" cy="1756"/>
          </a:xfrm>
        </p:grpSpPr>
        <p:sp>
          <p:nvSpPr>
            <p:cNvPr id="29" name="Content Placeholder 2"/>
            <p:cNvSpPr txBox="1"/>
            <p:nvPr/>
          </p:nvSpPr>
          <p:spPr bwMode="auto">
            <a:xfrm>
              <a:off x="3490" y="6901"/>
              <a:ext cx="2340" cy="1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ea typeface="微软雅黑" panose="020B0503020204020204" pitchFamily="34" charset="-122"/>
                </a:defRPr>
              </a:lvl1pPr>
              <a:lvl2pPr marL="457200">
                <a:defRPr sz="1300">
                  <a:solidFill>
                    <a:schemeClr val="tx1"/>
                  </a:solidFill>
                  <a:latin typeface="Arial" panose="020B0604020202020204" pitchFamily="34" charset="0"/>
                  <a:ea typeface="微软雅黑" panose="020B0503020204020204" pitchFamily="34" charset="-122"/>
                </a:defRPr>
              </a:lvl2pPr>
              <a:lvl3pPr marL="914400">
                <a:defRPr sz="1300">
                  <a:solidFill>
                    <a:schemeClr val="tx1"/>
                  </a:solidFill>
                  <a:latin typeface="Arial" panose="020B0604020202020204" pitchFamily="34" charset="0"/>
                  <a:ea typeface="微软雅黑" panose="020B0503020204020204" pitchFamily="34" charset="-122"/>
                </a:defRPr>
              </a:lvl3pPr>
              <a:lvl4pPr marL="1371600">
                <a:defRPr sz="1300">
                  <a:solidFill>
                    <a:schemeClr val="tx1"/>
                  </a:solidFill>
                  <a:latin typeface="Arial" panose="020B0604020202020204" pitchFamily="34" charset="0"/>
                  <a:ea typeface="微软雅黑" panose="020B0503020204020204" pitchFamily="34" charset="-122"/>
                </a:defRPr>
              </a:lvl4pPr>
              <a:lvl5pPr marL="1828800">
                <a:defRPr sz="1300">
                  <a:solidFill>
                    <a:schemeClr val="tx1"/>
                  </a:solidFill>
                  <a:latin typeface="Arial" panose="020B0604020202020204" pitchFamily="34" charset="0"/>
                  <a:ea typeface="微软雅黑" panose="020B0503020204020204" pitchFamily="34" charset="-122"/>
                </a:defRPr>
              </a:lvl5pPr>
              <a:lvl6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a:t>
              </a:r>
              <a:endParaRPr lang="en-US" altLang="zh-CN" sz="1000">
                <a:solidFill>
                  <a:schemeClr val="bg1">
                    <a:lumMod val="50000"/>
                  </a:schemeClr>
                </a:solidFill>
                <a:latin typeface="+mj-ea"/>
                <a:ea typeface="+mj-ea"/>
                <a:cs typeface="+mn-ea"/>
                <a:sym typeface="+mn-lt"/>
              </a:endParaRPr>
            </a:p>
            <a:p>
              <a:pPr algn="l" defTabSz="1219200" fontAlgn="base">
                <a:lnSpc>
                  <a:spcPct val="150000"/>
                </a:lnSpc>
                <a:spcBef>
                  <a:spcPts val="1335"/>
                </a:spcBef>
                <a:spcAft>
                  <a:spcPct val="0"/>
                </a:spcAft>
              </a:pPr>
              <a:endParaRPr lang="en-US" altLang="zh-CN" sz="1000">
                <a:solidFill>
                  <a:schemeClr val="bg1">
                    <a:lumMod val="50000"/>
                  </a:schemeClr>
                </a:solidFill>
                <a:latin typeface="+mj-ea"/>
                <a:ea typeface="+mj-ea"/>
                <a:cs typeface="+mn-ea"/>
                <a:sym typeface="+mn-lt"/>
              </a:endParaRPr>
            </a:p>
          </p:txBody>
        </p:sp>
        <p:sp>
          <p:nvSpPr>
            <p:cNvPr id="47" name="文本框 46"/>
            <p:cNvSpPr txBox="1"/>
            <p:nvPr/>
          </p:nvSpPr>
          <p:spPr>
            <a:xfrm>
              <a:off x="3490" y="6405"/>
              <a:ext cx="2208" cy="621"/>
            </a:xfrm>
            <a:prstGeom prst="rect">
              <a:avLst/>
            </a:prstGeom>
            <a:noFill/>
          </p:spPr>
          <p:txBody>
            <a:bodyPr wrap="square" rtlCol="0">
              <a:spAutoFit/>
            </a:bodyPr>
            <a:lstStyle/>
            <a:p>
              <a:pPr algn="l"/>
              <a:r>
                <a:rPr lang="zh-CN" altLang="en-US" sz="1600" dirty="0" smtClean="0">
                  <a:solidFill>
                    <a:schemeClr val="tx1">
                      <a:lumMod val="65000"/>
                      <a:lumOff val="35000"/>
                    </a:schemeClr>
                  </a:solidFill>
                  <a:latin typeface="+mj-ea"/>
                  <a:ea typeface="+mj-ea"/>
                  <a:cs typeface="+mn-ea"/>
                  <a:sym typeface="+mn-lt"/>
                </a:rPr>
                <a:t>您的文字内容</a:t>
              </a:r>
              <a:endParaRPr lang="zh-CN" altLang="en-US" sz="1600" dirty="0" smtClean="0">
                <a:solidFill>
                  <a:schemeClr val="tx1">
                    <a:lumMod val="65000"/>
                    <a:lumOff val="35000"/>
                  </a:schemeClr>
                </a:solidFill>
                <a:latin typeface="+mj-ea"/>
                <a:ea typeface="+mj-ea"/>
                <a:cs typeface="+mn-ea"/>
                <a:sym typeface="+mn-lt"/>
              </a:endParaRPr>
            </a:p>
          </p:txBody>
        </p:sp>
      </p:grpSp>
      <p:grpSp>
        <p:nvGrpSpPr>
          <p:cNvPr id="12" name="组合 11"/>
          <p:cNvGrpSpPr/>
          <p:nvPr/>
        </p:nvGrpSpPr>
        <p:grpSpPr>
          <a:xfrm>
            <a:off x="7556500" y="2156460"/>
            <a:ext cx="2984500" cy="953783"/>
            <a:chOff x="3490" y="6405"/>
            <a:chExt cx="2340" cy="1756"/>
          </a:xfrm>
        </p:grpSpPr>
        <p:sp>
          <p:nvSpPr>
            <p:cNvPr id="13" name="Content Placeholder 2"/>
            <p:cNvSpPr txBox="1"/>
            <p:nvPr/>
          </p:nvSpPr>
          <p:spPr bwMode="auto">
            <a:xfrm>
              <a:off x="3490" y="6901"/>
              <a:ext cx="2340" cy="1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ea typeface="微软雅黑" panose="020B0503020204020204" pitchFamily="34" charset="-122"/>
                </a:defRPr>
              </a:lvl1pPr>
              <a:lvl2pPr marL="457200">
                <a:defRPr sz="1300">
                  <a:solidFill>
                    <a:schemeClr val="tx1"/>
                  </a:solidFill>
                  <a:latin typeface="Arial" panose="020B0604020202020204" pitchFamily="34" charset="0"/>
                  <a:ea typeface="微软雅黑" panose="020B0503020204020204" pitchFamily="34" charset="-122"/>
                </a:defRPr>
              </a:lvl2pPr>
              <a:lvl3pPr marL="914400">
                <a:defRPr sz="1300">
                  <a:solidFill>
                    <a:schemeClr val="tx1"/>
                  </a:solidFill>
                  <a:latin typeface="Arial" panose="020B0604020202020204" pitchFamily="34" charset="0"/>
                  <a:ea typeface="微软雅黑" panose="020B0503020204020204" pitchFamily="34" charset="-122"/>
                </a:defRPr>
              </a:lvl3pPr>
              <a:lvl4pPr marL="1371600">
                <a:defRPr sz="1300">
                  <a:solidFill>
                    <a:schemeClr val="tx1"/>
                  </a:solidFill>
                  <a:latin typeface="Arial" panose="020B0604020202020204" pitchFamily="34" charset="0"/>
                  <a:ea typeface="微软雅黑" panose="020B0503020204020204" pitchFamily="34" charset="-122"/>
                </a:defRPr>
              </a:lvl4pPr>
              <a:lvl5pPr marL="1828800">
                <a:defRPr sz="1300">
                  <a:solidFill>
                    <a:schemeClr val="tx1"/>
                  </a:solidFill>
                  <a:latin typeface="Arial" panose="020B0604020202020204" pitchFamily="34" charset="0"/>
                  <a:ea typeface="微软雅黑" panose="020B0503020204020204" pitchFamily="34" charset="-122"/>
                </a:defRPr>
              </a:lvl5pPr>
              <a:lvl6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a:t>
              </a:r>
              <a:endParaRPr lang="en-US" altLang="zh-CN" sz="1000">
                <a:solidFill>
                  <a:schemeClr val="bg1">
                    <a:lumMod val="50000"/>
                  </a:schemeClr>
                </a:solidFill>
                <a:latin typeface="+mj-ea"/>
                <a:ea typeface="+mj-ea"/>
                <a:cs typeface="+mn-ea"/>
                <a:sym typeface="+mn-lt"/>
              </a:endParaRPr>
            </a:p>
            <a:p>
              <a:pPr algn="l" defTabSz="1219200" fontAlgn="base">
                <a:lnSpc>
                  <a:spcPct val="150000"/>
                </a:lnSpc>
                <a:spcBef>
                  <a:spcPts val="1335"/>
                </a:spcBef>
                <a:spcAft>
                  <a:spcPct val="0"/>
                </a:spcAft>
              </a:pPr>
              <a:endParaRPr lang="en-US" altLang="zh-CN" sz="1000">
                <a:solidFill>
                  <a:schemeClr val="bg1">
                    <a:lumMod val="50000"/>
                  </a:schemeClr>
                </a:solidFill>
                <a:latin typeface="+mj-ea"/>
                <a:ea typeface="+mj-ea"/>
                <a:cs typeface="+mn-ea"/>
                <a:sym typeface="+mn-lt"/>
              </a:endParaRPr>
            </a:p>
          </p:txBody>
        </p:sp>
        <p:sp>
          <p:nvSpPr>
            <p:cNvPr id="14" name="文本框 13"/>
            <p:cNvSpPr txBox="1"/>
            <p:nvPr/>
          </p:nvSpPr>
          <p:spPr>
            <a:xfrm>
              <a:off x="3490" y="6405"/>
              <a:ext cx="2208" cy="621"/>
            </a:xfrm>
            <a:prstGeom prst="rect">
              <a:avLst/>
            </a:prstGeom>
            <a:noFill/>
          </p:spPr>
          <p:txBody>
            <a:bodyPr wrap="square" rtlCol="0">
              <a:spAutoFit/>
            </a:bodyPr>
            <a:lstStyle/>
            <a:p>
              <a:pPr algn="l"/>
              <a:r>
                <a:rPr lang="zh-CN" altLang="en-US" sz="1600" dirty="0" smtClean="0">
                  <a:solidFill>
                    <a:schemeClr val="tx1">
                      <a:lumMod val="65000"/>
                      <a:lumOff val="35000"/>
                    </a:schemeClr>
                  </a:solidFill>
                  <a:latin typeface="+mj-ea"/>
                  <a:ea typeface="+mj-ea"/>
                  <a:cs typeface="+mn-ea"/>
                  <a:sym typeface="+mn-lt"/>
                </a:rPr>
                <a:t>您的文字内容</a:t>
              </a:r>
              <a:endParaRPr lang="zh-CN" altLang="en-US" sz="1600" dirty="0" smtClean="0">
                <a:solidFill>
                  <a:schemeClr val="tx1">
                    <a:lumMod val="65000"/>
                    <a:lumOff val="35000"/>
                  </a:schemeClr>
                </a:solidFill>
                <a:latin typeface="+mj-ea"/>
                <a:ea typeface="+mj-ea"/>
                <a:cs typeface="+mn-ea"/>
                <a:sym typeface="+mn-lt"/>
              </a:endParaRPr>
            </a:p>
          </p:txBody>
        </p:sp>
      </p:grpSp>
      <p:grpSp>
        <p:nvGrpSpPr>
          <p:cNvPr id="15" name="组合 14"/>
          <p:cNvGrpSpPr/>
          <p:nvPr/>
        </p:nvGrpSpPr>
        <p:grpSpPr>
          <a:xfrm>
            <a:off x="2311400" y="4100195"/>
            <a:ext cx="2984500" cy="953783"/>
            <a:chOff x="3490" y="6405"/>
            <a:chExt cx="2340" cy="1756"/>
          </a:xfrm>
        </p:grpSpPr>
        <p:sp>
          <p:nvSpPr>
            <p:cNvPr id="17" name="Content Placeholder 2"/>
            <p:cNvSpPr txBox="1"/>
            <p:nvPr/>
          </p:nvSpPr>
          <p:spPr bwMode="auto">
            <a:xfrm>
              <a:off x="3490" y="6901"/>
              <a:ext cx="2340" cy="1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ea typeface="微软雅黑" panose="020B0503020204020204" pitchFamily="34" charset="-122"/>
                </a:defRPr>
              </a:lvl1pPr>
              <a:lvl2pPr marL="457200">
                <a:defRPr sz="1300">
                  <a:solidFill>
                    <a:schemeClr val="tx1"/>
                  </a:solidFill>
                  <a:latin typeface="Arial" panose="020B0604020202020204" pitchFamily="34" charset="0"/>
                  <a:ea typeface="微软雅黑" panose="020B0503020204020204" pitchFamily="34" charset="-122"/>
                </a:defRPr>
              </a:lvl2pPr>
              <a:lvl3pPr marL="914400">
                <a:defRPr sz="1300">
                  <a:solidFill>
                    <a:schemeClr val="tx1"/>
                  </a:solidFill>
                  <a:latin typeface="Arial" panose="020B0604020202020204" pitchFamily="34" charset="0"/>
                  <a:ea typeface="微软雅黑" panose="020B0503020204020204" pitchFamily="34" charset="-122"/>
                </a:defRPr>
              </a:lvl3pPr>
              <a:lvl4pPr marL="1371600">
                <a:defRPr sz="1300">
                  <a:solidFill>
                    <a:schemeClr val="tx1"/>
                  </a:solidFill>
                  <a:latin typeface="Arial" panose="020B0604020202020204" pitchFamily="34" charset="0"/>
                  <a:ea typeface="微软雅黑" panose="020B0503020204020204" pitchFamily="34" charset="-122"/>
                </a:defRPr>
              </a:lvl4pPr>
              <a:lvl5pPr marL="1828800">
                <a:defRPr sz="1300">
                  <a:solidFill>
                    <a:schemeClr val="tx1"/>
                  </a:solidFill>
                  <a:latin typeface="Arial" panose="020B0604020202020204" pitchFamily="34" charset="0"/>
                  <a:ea typeface="微软雅黑" panose="020B0503020204020204" pitchFamily="34" charset="-122"/>
                </a:defRPr>
              </a:lvl5pPr>
              <a:lvl6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a:t>
              </a:r>
              <a:endParaRPr lang="en-US" altLang="zh-CN" sz="1000">
                <a:solidFill>
                  <a:schemeClr val="bg1">
                    <a:lumMod val="50000"/>
                  </a:schemeClr>
                </a:solidFill>
                <a:latin typeface="+mj-ea"/>
                <a:ea typeface="+mj-ea"/>
                <a:cs typeface="+mn-ea"/>
                <a:sym typeface="+mn-lt"/>
              </a:endParaRPr>
            </a:p>
            <a:p>
              <a:pPr algn="l" defTabSz="1219200" fontAlgn="base">
                <a:lnSpc>
                  <a:spcPct val="150000"/>
                </a:lnSpc>
                <a:spcBef>
                  <a:spcPts val="1335"/>
                </a:spcBef>
                <a:spcAft>
                  <a:spcPct val="0"/>
                </a:spcAft>
              </a:pPr>
              <a:endParaRPr lang="en-US" altLang="zh-CN" sz="1000">
                <a:solidFill>
                  <a:schemeClr val="bg1">
                    <a:lumMod val="50000"/>
                  </a:schemeClr>
                </a:solidFill>
                <a:latin typeface="+mj-ea"/>
                <a:ea typeface="+mj-ea"/>
                <a:cs typeface="+mn-ea"/>
                <a:sym typeface="+mn-lt"/>
              </a:endParaRPr>
            </a:p>
          </p:txBody>
        </p:sp>
        <p:sp>
          <p:nvSpPr>
            <p:cNvPr id="18" name="文本框 17"/>
            <p:cNvSpPr txBox="1"/>
            <p:nvPr/>
          </p:nvSpPr>
          <p:spPr>
            <a:xfrm>
              <a:off x="3490" y="6405"/>
              <a:ext cx="2208" cy="621"/>
            </a:xfrm>
            <a:prstGeom prst="rect">
              <a:avLst/>
            </a:prstGeom>
            <a:noFill/>
          </p:spPr>
          <p:txBody>
            <a:bodyPr wrap="square" rtlCol="0">
              <a:spAutoFit/>
            </a:bodyPr>
            <a:lstStyle/>
            <a:p>
              <a:pPr algn="l"/>
              <a:r>
                <a:rPr lang="zh-CN" altLang="en-US" sz="1600" dirty="0" smtClean="0">
                  <a:solidFill>
                    <a:schemeClr val="tx1">
                      <a:lumMod val="65000"/>
                      <a:lumOff val="35000"/>
                    </a:schemeClr>
                  </a:solidFill>
                  <a:latin typeface="+mj-ea"/>
                  <a:ea typeface="+mj-ea"/>
                  <a:cs typeface="+mn-ea"/>
                  <a:sym typeface="+mn-lt"/>
                </a:rPr>
                <a:t>您的文字内容</a:t>
              </a:r>
              <a:endParaRPr lang="zh-CN" altLang="en-US" sz="1600" dirty="0" smtClean="0">
                <a:solidFill>
                  <a:schemeClr val="tx1">
                    <a:lumMod val="65000"/>
                    <a:lumOff val="35000"/>
                  </a:schemeClr>
                </a:solidFill>
                <a:latin typeface="+mj-ea"/>
                <a:ea typeface="+mj-ea"/>
                <a:cs typeface="+mn-ea"/>
                <a:sym typeface="+mn-lt"/>
              </a:endParaRPr>
            </a:p>
          </p:txBody>
        </p:sp>
      </p:grpSp>
      <p:grpSp>
        <p:nvGrpSpPr>
          <p:cNvPr id="19" name="组合 18"/>
          <p:cNvGrpSpPr/>
          <p:nvPr/>
        </p:nvGrpSpPr>
        <p:grpSpPr>
          <a:xfrm>
            <a:off x="7556500" y="4100195"/>
            <a:ext cx="2984500" cy="953783"/>
            <a:chOff x="3490" y="6405"/>
            <a:chExt cx="2340" cy="1756"/>
          </a:xfrm>
        </p:grpSpPr>
        <p:sp>
          <p:nvSpPr>
            <p:cNvPr id="20" name="Content Placeholder 2"/>
            <p:cNvSpPr txBox="1"/>
            <p:nvPr/>
          </p:nvSpPr>
          <p:spPr bwMode="auto">
            <a:xfrm>
              <a:off x="3490" y="6901"/>
              <a:ext cx="2340" cy="1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ea typeface="微软雅黑" panose="020B0503020204020204" pitchFamily="34" charset="-122"/>
                </a:defRPr>
              </a:lvl1pPr>
              <a:lvl2pPr marL="457200">
                <a:defRPr sz="1300">
                  <a:solidFill>
                    <a:schemeClr val="tx1"/>
                  </a:solidFill>
                  <a:latin typeface="Arial" panose="020B0604020202020204" pitchFamily="34" charset="0"/>
                  <a:ea typeface="微软雅黑" panose="020B0503020204020204" pitchFamily="34" charset="-122"/>
                </a:defRPr>
              </a:lvl2pPr>
              <a:lvl3pPr marL="914400">
                <a:defRPr sz="1300">
                  <a:solidFill>
                    <a:schemeClr val="tx1"/>
                  </a:solidFill>
                  <a:latin typeface="Arial" panose="020B0604020202020204" pitchFamily="34" charset="0"/>
                  <a:ea typeface="微软雅黑" panose="020B0503020204020204" pitchFamily="34" charset="-122"/>
                </a:defRPr>
              </a:lvl3pPr>
              <a:lvl4pPr marL="1371600">
                <a:defRPr sz="1300">
                  <a:solidFill>
                    <a:schemeClr val="tx1"/>
                  </a:solidFill>
                  <a:latin typeface="Arial" panose="020B0604020202020204" pitchFamily="34" charset="0"/>
                  <a:ea typeface="微软雅黑" panose="020B0503020204020204" pitchFamily="34" charset="-122"/>
                </a:defRPr>
              </a:lvl4pPr>
              <a:lvl5pPr marL="1828800">
                <a:defRPr sz="1300">
                  <a:solidFill>
                    <a:schemeClr val="tx1"/>
                  </a:solidFill>
                  <a:latin typeface="Arial" panose="020B0604020202020204" pitchFamily="34" charset="0"/>
                  <a:ea typeface="微软雅黑" panose="020B0503020204020204" pitchFamily="34" charset="-122"/>
                </a:defRPr>
              </a:lvl5pPr>
              <a:lvl6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a:t>
              </a:r>
              <a:endParaRPr lang="en-US" altLang="zh-CN" sz="1000">
                <a:solidFill>
                  <a:schemeClr val="bg1">
                    <a:lumMod val="50000"/>
                  </a:schemeClr>
                </a:solidFill>
                <a:latin typeface="+mj-ea"/>
                <a:ea typeface="+mj-ea"/>
                <a:cs typeface="+mn-ea"/>
                <a:sym typeface="+mn-lt"/>
              </a:endParaRPr>
            </a:p>
            <a:p>
              <a:pPr algn="l" defTabSz="1219200" fontAlgn="base">
                <a:lnSpc>
                  <a:spcPct val="150000"/>
                </a:lnSpc>
                <a:spcBef>
                  <a:spcPts val="1335"/>
                </a:spcBef>
                <a:spcAft>
                  <a:spcPct val="0"/>
                </a:spcAft>
              </a:pPr>
              <a:endParaRPr lang="en-US" altLang="zh-CN" sz="1000">
                <a:solidFill>
                  <a:schemeClr val="bg1">
                    <a:lumMod val="50000"/>
                  </a:schemeClr>
                </a:solidFill>
                <a:latin typeface="+mj-ea"/>
                <a:ea typeface="+mj-ea"/>
                <a:cs typeface="+mn-ea"/>
                <a:sym typeface="+mn-lt"/>
              </a:endParaRPr>
            </a:p>
          </p:txBody>
        </p:sp>
        <p:sp>
          <p:nvSpPr>
            <p:cNvPr id="22" name="文本框 21"/>
            <p:cNvSpPr txBox="1"/>
            <p:nvPr/>
          </p:nvSpPr>
          <p:spPr>
            <a:xfrm>
              <a:off x="3490" y="6405"/>
              <a:ext cx="2208" cy="621"/>
            </a:xfrm>
            <a:prstGeom prst="rect">
              <a:avLst/>
            </a:prstGeom>
            <a:noFill/>
          </p:spPr>
          <p:txBody>
            <a:bodyPr wrap="square" rtlCol="0">
              <a:spAutoFit/>
            </a:bodyPr>
            <a:lstStyle/>
            <a:p>
              <a:pPr algn="l"/>
              <a:r>
                <a:rPr lang="zh-CN" altLang="en-US" sz="1600" dirty="0" smtClean="0">
                  <a:solidFill>
                    <a:schemeClr val="tx1">
                      <a:lumMod val="65000"/>
                      <a:lumOff val="35000"/>
                    </a:schemeClr>
                  </a:solidFill>
                  <a:latin typeface="+mj-ea"/>
                  <a:ea typeface="+mj-ea"/>
                  <a:cs typeface="+mn-ea"/>
                  <a:sym typeface="+mn-lt"/>
                </a:rPr>
                <a:t>您的文字内容</a:t>
              </a:r>
              <a:endParaRPr lang="zh-CN" altLang="en-US" sz="1600" dirty="0" smtClean="0">
                <a:solidFill>
                  <a:schemeClr val="tx1">
                    <a:lumMod val="65000"/>
                    <a:lumOff val="35000"/>
                  </a:schemeClr>
                </a:solidFill>
                <a:latin typeface="+mj-ea"/>
                <a:ea typeface="+mj-ea"/>
                <a:cs typeface="+mn-ea"/>
                <a:sym typeface="+mn-lt"/>
              </a:endParaRPr>
            </a:p>
          </p:txBody>
        </p:sp>
      </p:grpSp>
      <p:sp>
        <p:nvSpPr>
          <p:cNvPr id="68" name="任意多边形 67"/>
          <p:cNvSpPr/>
          <p:nvPr/>
        </p:nvSpPr>
        <p:spPr>
          <a:xfrm>
            <a:off x="1605915" y="2400300"/>
            <a:ext cx="361315" cy="325120"/>
          </a:xfrm>
          <a:custGeom>
            <a:avLst/>
            <a:gdLst/>
            <a:ahLst/>
            <a:cxnLst>
              <a:cxn ang="3">
                <a:pos x="hc" y="t"/>
              </a:cxn>
              <a:cxn ang="cd2">
                <a:pos x="l" y="vc"/>
              </a:cxn>
              <a:cxn ang="cd4">
                <a:pos x="hc" y="b"/>
              </a:cxn>
              <a:cxn ang="0">
                <a:pos x="r" y="vc"/>
              </a:cxn>
            </a:cxnLst>
            <a:rect l="l" t="t" r="r" b="b"/>
            <a:pathLst>
              <a:path w="6340" h="5680">
                <a:moveTo>
                  <a:pt x="1" y="910"/>
                </a:moveTo>
                <a:lnTo>
                  <a:pt x="6339" y="910"/>
                </a:lnTo>
                <a:lnTo>
                  <a:pt x="6339" y="2742"/>
                </a:lnTo>
                <a:lnTo>
                  <a:pt x="6339" y="2744"/>
                </a:lnTo>
                <a:lnTo>
                  <a:pt x="6339" y="2759"/>
                </a:lnTo>
                <a:lnTo>
                  <a:pt x="6340" y="2774"/>
                </a:lnTo>
                <a:lnTo>
                  <a:pt x="6340" y="5098"/>
                </a:lnTo>
                <a:lnTo>
                  <a:pt x="6340" y="5114"/>
                </a:lnTo>
                <a:lnTo>
                  <a:pt x="6340" y="5129"/>
                </a:lnTo>
                <a:cubicBezTo>
                  <a:pt x="6347" y="5441"/>
                  <a:pt x="6008" y="5687"/>
                  <a:pt x="5785" y="5680"/>
                </a:cubicBezTo>
                <a:lnTo>
                  <a:pt x="5772" y="5680"/>
                </a:lnTo>
                <a:lnTo>
                  <a:pt x="5758" y="5680"/>
                </a:lnTo>
                <a:lnTo>
                  <a:pt x="581" y="5680"/>
                </a:lnTo>
                <a:lnTo>
                  <a:pt x="566" y="5680"/>
                </a:lnTo>
                <a:lnTo>
                  <a:pt x="551" y="5680"/>
                </a:lnTo>
                <a:cubicBezTo>
                  <a:pt x="239" y="5687"/>
                  <a:pt x="-7" y="5348"/>
                  <a:pt x="0" y="5125"/>
                </a:cubicBezTo>
                <a:lnTo>
                  <a:pt x="0" y="5112"/>
                </a:lnTo>
                <a:lnTo>
                  <a:pt x="0" y="5098"/>
                </a:lnTo>
                <a:lnTo>
                  <a:pt x="0" y="2774"/>
                </a:lnTo>
                <a:lnTo>
                  <a:pt x="1" y="2759"/>
                </a:lnTo>
                <a:lnTo>
                  <a:pt x="1" y="2744"/>
                </a:lnTo>
                <a:lnTo>
                  <a:pt x="1" y="2742"/>
                </a:lnTo>
                <a:lnTo>
                  <a:pt x="1" y="910"/>
                </a:lnTo>
                <a:close/>
                <a:moveTo>
                  <a:pt x="637" y="1535"/>
                </a:moveTo>
                <a:lnTo>
                  <a:pt x="5702" y="1535"/>
                </a:lnTo>
                <a:lnTo>
                  <a:pt x="5702" y="5054"/>
                </a:lnTo>
                <a:lnTo>
                  <a:pt x="637" y="5054"/>
                </a:lnTo>
                <a:lnTo>
                  <a:pt x="637" y="1535"/>
                </a:lnTo>
                <a:close/>
                <a:moveTo>
                  <a:pt x="3157" y="3238"/>
                </a:moveTo>
                <a:lnTo>
                  <a:pt x="3158" y="3263"/>
                </a:lnTo>
                <a:cubicBezTo>
                  <a:pt x="3173" y="3781"/>
                  <a:pt x="2652" y="4193"/>
                  <a:pt x="2238" y="4181"/>
                </a:cubicBezTo>
                <a:lnTo>
                  <a:pt x="2215" y="4181"/>
                </a:lnTo>
                <a:lnTo>
                  <a:pt x="2190" y="4181"/>
                </a:lnTo>
                <a:cubicBezTo>
                  <a:pt x="1673" y="4196"/>
                  <a:pt x="1260" y="3675"/>
                  <a:pt x="1272" y="3261"/>
                </a:cubicBezTo>
                <a:lnTo>
                  <a:pt x="1273" y="3238"/>
                </a:lnTo>
                <a:lnTo>
                  <a:pt x="1272" y="3213"/>
                </a:lnTo>
                <a:cubicBezTo>
                  <a:pt x="1257" y="2696"/>
                  <a:pt x="1778" y="2284"/>
                  <a:pt x="2192" y="2296"/>
                </a:cubicBezTo>
                <a:lnTo>
                  <a:pt x="2215" y="2296"/>
                </a:lnTo>
                <a:lnTo>
                  <a:pt x="2215" y="3238"/>
                </a:lnTo>
                <a:lnTo>
                  <a:pt x="3157" y="3238"/>
                </a:lnTo>
                <a:close/>
                <a:moveTo>
                  <a:pt x="3481" y="2282"/>
                </a:moveTo>
                <a:lnTo>
                  <a:pt x="5067" y="2282"/>
                </a:lnTo>
                <a:lnTo>
                  <a:pt x="5067" y="2916"/>
                </a:lnTo>
                <a:lnTo>
                  <a:pt x="3481" y="2916"/>
                </a:lnTo>
                <a:lnTo>
                  <a:pt x="3481" y="2282"/>
                </a:lnTo>
                <a:close/>
                <a:moveTo>
                  <a:pt x="3481" y="3547"/>
                </a:moveTo>
                <a:lnTo>
                  <a:pt x="5067" y="3547"/>
                </a:lnTo>
                <a:lnTo>
                  <a:pt x="5067" y="4181"/>
                </a:lnTo>
                <a:lnTo>
                  <a:pt x="3481" y="4181"/>
                </a:lnTo>
                <a:lnTo>
                  <a:pt x="3481" y="3547"/>
                </a:lnTo>
                <a:close/>
                <a:moveTo>
                  <a:pt x="1" y="0"/>
                </a:moveTo>
                <a:lnTo>
                  <a:pt x="6339" y="0"/>
                </a:lnTo>
                <a:lnTo>
                  <a:pt x="6339" y="647"/>
                </a:lnTo>
                <a:lnTo>
                  <a:pt x="1" y="647"/>
                </a:lnTo>
                <a:lnTo>
                  <a:pt x="1"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latin typeface="+mj-ea"/>
              <a:ea typeface="+mj-ea"/>
            </a:endParaRPr>
          </a:p>
        </p:txBody>
      </p:sp>
      <p:sp>
        <p:nvSpPr>
          <p:cNvPr id="63" name="任意多边形 62"/>
          <p:cNvSpPr/>
          <p:nvPr/>
        </p:nvSpPr>
        <p:spPr>
          <a:xfrm>
            <a:off x="6735205" y="2342198"/>
            <a:ext cx="440690" cy="440690"/>
          </a:xfrm>
          <a:custGeom>
            <a:avLst/>
            <a:gdLst/>
            <a:ahLst/>
            <a:cxnLst>
              <a:cxn ang="3">
                <a:pos x="hc" y="t"/>
              </a:cxn>
              <a:cxn ang="cd2">
                <a:pos x="l" y="vc"/>
              </a:cxn>
              <a:cxn ang="cd4">
                <a:pos x="hc" y="b"/>
              </a:cxn>
              <a:cxn ang="0">
                <a:pos x="r" y="vc"/>
              </a:cxn>
            </a:cxnLst>
            <a:rect l="l" t="t" r="r" b="b"/>
            <a:pathLst>
              <a:path w="8710" h="8710">
                <a:moveTo>
                  <a:pt x="3825" y="0"/>
                </a:moveTo>
                <a:lnTo>
                  <a:pt x="4885" y="0"/>
                </a:lnTo>
                <a:lnTo>
                  <a:pt x="4885" y="964"/>
                </a:lnTo>
                <a:cubicBezTo>
                  <a:pt x="5262" y="973"/>
                  <a:pt x="6146" y="1372"/>
                  <a:pt x="6368" y="1592"/>
                </a:cubicBezTo>
                <a:lnTo>
                  <a:pt x="7060" y="901"/>
                </a:lnTo>
                <a:lnTo>
                  <a:pt x="7809" y="1650"/>
                </a:lnTo>
                <a:lnTo>
                  <a:pt x="7112" y="2347"/>
                </a:lnTo>
                <a:cubicBezTo>
                  <a:pt x="7437" y="2729"/>
                  <a:pt x="7716" y="3528"/>
                  <a:pt x="7740" y="3825"/>
                </a:cubicBezTo>
                <a:lnTo>
                  <a:pt x="8710" y="3825"/>
                </a:lnTo>
                <a:lnTo>
                  <a:pt x="8710" y="4885"/>
                </a:lnTo>
                <a:lnTo>
                  <a:pt x="7745" y="4885"/>
                </a:lnTo>
                <a:cubicBezTo>
                  <a:pt x="7736" y="5267"/>
                  <a:pt x="7335" y="6150"/>
                  <a:pt x="7118" y="6369"/>
                </a:cubicBezTo>
                <a:lnTo>
                  <a:pt x="7809" y="7060"/>
                </a:lnTo>
                <a:lnTo>
                  <a:pt x="7060" y="7809"/>
                </a:lnTo>
                <a:lnTo>
                  <a:pt x="6364" y="7114"/>
                </a:lnTo>
                <a:cubicBezTo>
                  <a:pt x="5977" y="7442"/>
                  <a:pt x="5182" y="7719"/>
                  <a:pt x="4885" y="7743"/>
                </a:cubicBezTo>
                <a:lnTo>
                  <a:pt x="4885" y="8710"/>
                </a:lnTo>
                <a:lnTo>
                  <a:pt x="3825" y="8710"/>
                </a:lnTo>
                <a:lnTo>
                  <a:pt x="3825" y="7748"/>
                </a:lnTo>
                <a:cubicBezTo>
                  <a:pt x="3440" y="7739"/>
                  <a:pt x="2561" y="7339"/>
                  <a:pt x="2339" y="7120"/>
                </a:cubicBezTo>
                <a:lnTo>
                  <a:pt x="1650" y="7809"/>
                </a:lnTo>
                <a:lnTo>
                  <a:pt x="901" y="7060"/>
                </a:lnTo>
                <a:lnTo>
                  <a:pt x="1594" y="6366"/>
                </a:lnTo>
                <a:cubicBezTo>
                  <a:pt x="1268" y="5980"/>
                  <a:pt x="991" y="5187"/>
                  <a:pt x="966" y="4885"/>
                </a:cubicBezTo>
                <a:lnTo>
                  <a:pt x="0" y="4885"/>
                </a:lnTo>
                <a:lnTo>
                  <a:pt x="0" y="3825"/>
                </a:lnTo>
                <a:lnTo>
                  <a:pt x="961" y="3825"/>
                </a:lnTo>
                <a:cubicBezTo>
                  <a:pt x="971" y="3446"/>
                  <a:pt x="1368" y="2565"/>
                  <a:pt x="1590" y="2340"/>
                </a:cubicBezTo>
                <a:lnTo>
                  <a:pt x="901" y="1650"/>
                </a:lnTo>
                <a:lnTo>
                  <a:pt x="1650" y="901"/>
                </a:lnTo>
                <a:lnTo>
                  <a:pt x="2345" y="1596"/>
                </a:lnTo>
                <a:cubicBezTo>
                  <a:pt x="2726" y="1273"/>
                  <a:pt x="3522" y="993"/>
                  <a:pt x="3825" y="969"/>
                </a:cubicBezTo>
                <a:lnTo>
                  <a:pt x="3825" y="0"/>
                </a:lnTo>
                <a:close/>
                <a:moveTo>
                  <a:pt x="1814" y="4356"/>
                </a:moveTo>
                <a:lnTo>
                  <a:pt x="1813" y="4288"/>
                </a:lnTo>
                <a:cubicBezTo>
                  <a:pt x="1772" y="2894"/>
                  <a:pt x="3175" y="1783"/>
                  <a:pt x="4292" y="1816"/>
                </a:cubicBezTo>
                <a:lnTo>
                  <a:pt x="4353" y="1817"/>
                </a:lnTo>
                <a:lnTo>
                  <a:pt x="4421" y="1816"/>
                </a:lnTo>
                <a:cubicBezTo>
                  <a:pt x="5815" y="1775"/>
                  <a:pt x="6926" y="3178"/>
                  <a:pt x="6893" y="4295"/>
                </a:cubicBezTo>
                <a:lnTo>
                  <a:pt x="6892" y="4356"/>
                </a:lnTo>
                <a:lnTo>
                  <a:pt x="6894" y="4424"/>
                </a:lnTo>
                <a:cubicBezTo>
                  <a:pt x="6935" y="5818"/>
                  <a:pt x="5531" y="6929"/>
                  <a:pt x="4414" y="6896"/>
                </a:cubicBezTo>
                <a:lnTo>
                  <a:pt x="4353" y="6895"/>
                </a:lnTo>
                <a:lnTo>
                  <a:pt x="4285" y="6897"/>
                </a:lnTo>
                <a:cubicBezTo>
                  <a:pt x="2891" y="6938"/>
                  <a:pt x="1780" y="5534"/>
                  <a:pt x="1813" y="4417"/>
                </a:cubicBezTo>
                <a:lnTo>
                  <a:pt x="1814" y="435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latin typeface="+mj-ea"/>
              <a:ea typeface="+mj-ea"/>
            </a:endParaRPr>
          </a:p>
        </p:txBody>
      </p:sp>
      <p:sp>
        <p:nvSpPr>
          <p:cNvPr id="69" name="任意多边形 68"/>
          <p:cNvSpPr/>
          <p:nvPr/>
        </p:nvSpPr>
        <p:spPr>
          <a:xfrm>
            <a:off x="1605675" y="4358323"/>
            <a:ext cx="361950" cy="396240"/>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6085" h="6642">
                <a:moveTo>
                  <a:pt x="1" y="2610"/>
                </a:moveTo>
                <a:lnTo>
                  <a:pt x="0" y="2540"/>
                </a:lnTo>
                <a:cubicBezTo>
                  <a:pt x="-42" y="1108"/>
                  <a:pt x="1400" y="-33"/>
                  <a:pt x="2547" y="0"/>
                </a:cubicBezTo>
                <a:lnTo>
                  <a:pt x="2610" y="1"/>
                </a:lnTo>
                <a:lnTo>
                  <a:pt x="2680" y="0"/>
                </a:lnTo>
                <a:cubicBezTo>
                  <a:pt x="4112" y="-42"/>
                  <a:pt x="5253" y="1400"/>
                  <a:pt x="5220" y="2547"/>
                </a:cubicBezTo>
                <a:lnTo>
                  <a:pt x="5219" y="2610"/>
                </a:lnTo>
                <a:lnTo>
                  <a:pt x="5220" y="2680"/>
                </a:lnTo>
                <a:cubicBezTo>
                  <a:pt x="5262" y="3330"/>
                  <a:pt x="4826" y="4085"/>
                  <a:pt x="4515" y="4385"/>
                </a:cubicBezTo>
                <a:lnTo>
                  <a:pt x="5978" y="6010"/>
                </a:lnTo>
                <a:lnTo>
                  <a:pt x="5981" y="6013"/>
                </a:lnTo>
                <a:lnTo>
                  <a:pt x="5988" y="6020"/>
                </a:lnTo>
                <a:lnTo>
                  <a:pt x="5994" y="6027"/>
                </a:lnTo>
                <a:lnTo>
                  <a:pt x="5997" y="6031"/>
                </a:lnTo>
                <a:lnTo>
                  <a:pt x="6022" y="6059"/>
                </a:lnTo>
                <a:lnTo>
                  <a:pt x="6020" y="6061"/>
                </a:lnTo>
                <a:cubicBezTo>
                  <a:pt x="6059" y="6113"/>
                  <a:pt x="6085" y="6212"/>
                  <a:pt x="6083" y="6265"/>
                </a:cubicBezTo>
                <a:cubicBezTo>
                  <a:pt x="6101" y="6460"/>
                  <a:pt x="5889" y="6654"/>
                  <a:pt x="5714" y="6641"/>
                </a:cubicBezTo>
                <a:cubicBezTo>
                  <a:pt x="5630" y="6647"/>
                  <a:pt x="5520" y="6598"/>
                  <a:pt x="5472" y="6554"/>
                </a:cubicBezTo>
                <a:lnTo>
                  <a:pt x="5469" y="6557"/>
                </a:lnTo>
                <a:lnTo>
                  <a:pt x="3955" y="4875"/>
                </a:lnTo>
                <a:lnTo>
                  <a:pt x="3956" y="4875"/>
                </a:lnTo>
                <a:lnTo>
                  <a:pt x="3953" y="4872"/>
                </a:lnTo>
                <a:lnTo>
                  <a:pt x="3946" y="4865"/>
                </a:lnTo>
                <a:lnTo>
                  <a:pt x="3940" y="4858"/>
                </a:lnTo>
                <a:lnTo>
                  <a:pt x="3934" y="4852"/>
                </a:lnTo>
                <a:cubicBezTo>
                  <a:pt x="3568" y="5095"/>
                  <a:pt x="2992" y="5231"/>
                  <a:pt x="2673" y="5220"/>
                </a:cubicBezTo>
                <a:lnTo>
                  <a:pt x="2610" y="5219"/>
                </a:lnTo>
                <a:lnTo>
                  <a:pt x="2540" y="5220"/>
                </a:lnTo>
                <a:cubicBezTo>
                  <a:pt x="1108" y="5262"/>
                  <a:pt x="-33" y="3820"/>
                  <a:pt x="0" y="2673"/>
                </a:cubicBezTo>
                <a:lnTo>
                  <a:pt x="1" y="2610"/>
                </a:lnTo>
                <a:close/>
                <a:moveTo>
                  <a:pt x="614" y="2610"/>
                </a:moveTo>
                <a:lnTo>
                  <a:pt x="613" y="2557"/>
                </a:lnTo>
                <a:cubicBezTo>
                  <a:pt x="581" y="1461"/>
                  <a:pt x="1684" y="588"/>
                  <a:pt x="2562" y="613"/>
                </a:cubicBezTo>
                <a:lnTo>
                  <a:pt x="2610" y="614"/>
                </a:lnTo>
                <a:lnTo>
                  <a:pt x="2663" y="613"/>
                </a:lnTo>
                <a:cubicBezTo>
                  <a:pt x="3759" y="581"/>
                  <a:pt x="4632" y="1684"/>
                  <a:pt x="4607" y="2562"/>
                </a:cubicBezTo>
                <a:lnTo>
                  <a:pt x="4606" y="2610"/>
                </a:lnTo>
                <a:lnTo>
                  <a:pt x="4607" y="2663"/>
                </a:lnTo>
                <a:cubicBezTo>
                  <a:pt x="4639" y="3759"/>
                  <a:pt x="3536" y="4632"/>
                  <a:pt x="2658" y="4607"/>
                </a:cubicBezTo>
                <a:lnTo>
                  <a:pt x="2610" y="4606"/>
                </a:lnTo>
                <a:lnTo>
                  <a:pt x="2557" y="4607"/>
                </a:lnTo>
                <a:cubicBezTo>
                  <a:pt x="1461" y="4639"/>
                  <a:pt x="588" y="3536"/>
                  <a:pt x="613" y="2658"/>
                </a:cubicBezTo>
                <a:lnTo>
                  <a:pt x="614" y="261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latin typeface="+mj-ea"/>
              <a:ea typeface="+mj-ea"/>
            </a:endParaRPr>
          </a:p>
        </p:txBody>
      </p:sp>
      <p:sp>
        <p:nvSpPr>
          <p:cNvPr id="64" name="任意多边形 63"/>
          <p:cNvSpPr/>
          <p:nvPr/>
        </p:nvSpPr>
        <p:spPr>
          <a:xfrm>
            <a:off x="6767590" y="4415790"/>
            <a:ext cx="375920" cy="281305"/>
          </a:xfrm>
          <a:custGeom>
            <a:avLst/>
            <a:gdLst>
              <a:gd name="adj" fmla="val 20371"/>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5051" h="3771">
                <a:moveTo>
                  <a:pt x="0" y="768"/>
                </a:moveTo>
                <a:lnTo>
                  <a:pt x="0" y="748"/>
                </a:lnTo>
                <a:cubicBezTo>
                  <a:pt x="-12" y="326"/>
                  <a:pt x="412" y="-10"/>
                  <a:pt x="750" y="0"/>
                </a:cubicBezTo>
                <a:lnTo>
                  <a:pt x="768" y="0"/>
                </a:lnTo>
                <a:lnTo>
                  <a:pt x="4282" y="0"/>
                </a:lnTo>
                <a:lnTo>
                  <a:pt x="4302" y="0"/>
                </a:lnTo>
                <a:cubicBezTo>
                  <a:pt x="4724" y="-12"/>
                  <a:pt x="5060" y="412"/>
                  <a:pt x="5050" y="750"/>
                </a:cubicBezTo>
                <a:lnTo>
                  <a:pt x="5050" y="768"/>
                </a:lnTo>
                <a:lnTo>
                  <a:pt x="5050" y="3002"/>
                </a:lnTo>
                <a:lnTo>
                  <a:pt x="5050" y="3022"/>
                </a:lnTo>
                <a:cubicBezTo>
                  <a:pt x="5062" y="3444"/>
                  <a:pt x="4638" y="3780"/>
                  <a:pt x="4300" y="3770"/>
                </a:cubicBezTo>
                <a:lnTo>
                  <a:pt x="4282" y="3770"/>
                </a:lnTo>
                <a:lnTo>
                  <a:pt x="768" y="3770"/>
                </a:lnTo>
                <a:lnTo>
                  <a:pt x="748" y="3770"/>
                </a:lnTo>
                <a:cubicBezTo>
                  <a:pt x="326" y="3782"/>
                  <a:pt x="-10" y="3358"/>
                  <a:pt x="0" y="3020"/>
                </a:cubicBezTo>
                <a:lnTo>
                  <a:pt x="0" y="3002"/>
                </a:lnTo>
                <a:lnTo>
                  <a:pt x="0" y="768"/>
                </a:lnTo>
                <a:close/>
                <a:moveTo>
                  <a:pt x="602" y="475"/>
                </a:moveTo>
                <a:cubicBezTo>
                  <a:pt x="660" y="430"/>
                  <a:pt x="757" y="402"/>
                  <a:pt x="814" y="405"/>
                </a:cubicBezTo>
                <a:lnTo>
                  <a:pt x="823" y="405"/>
                </a:lnTo>
                <a:lnTo>
                  <a:pt x="4227" y="405"/>
                </a:lnTo>
                <a:lnTo>
                  <a:pt x="4237" y="405"/>
                </a:lnTo>
                <a:cubicBezTo>
                  <a:pt x="4310" y="400"/>
                  <a:pt x="4404" y="441"/>
                  <a:pt x="4439" y="468"/>
                </a:cubicBezTo>
                <a:lnTo>
                  <a:pt x="2515" y="1670"/>
                </a:lnTo>
                <a:lnTo>
                  <a:pt x="602" y="475"/>
                </a:lnTo>
                <a:close/>
                <a:moveTo>
                  <a:pt x="4617" y="830"/>
                </a:moveTo>
                <a:lnTo>
                  <a:pt x="4617" y="2975"/>
                </a:lnTo>
                <a:lnTo>
                  <a:pt x="4617" y="2985"/>
                </a:lnTo>
                <a:cubicBezTo>
                  <a:pt x="4624" y="3200"/>
                  <a:pt x="4408" y="3370"/>
                  <a:pt x="4236" y="3365"/>
                </a:cubicBezTo>
                <a:lnTo>
                  <a:pt x="4227" y="3365"/>
                </a:lnTo>
                <a:lnTo>
                  <a:pt x="823" y="3365"/>
                </a:lnTo>
                <a:lnTo>
                  <a:pt x="813" y="3365"/>
                </a:lnTo>
                <a:cubicBezTo>
                  <a:pt x="598" y="3372"/>
                  <a:pt x="428" y="3156"/>
                  <a:pt x="433" y="2984"/>
                </a:cubicBezTo>
                <a:lnTo>
                  <a:pt x="433" y="2975"/>
                </a:lnTo>
                <a:lnTo>
                  <a:pt x="433" y="843"/>
                </a:lnTo>
                <a:lnTo>
                  <a:pt x="2362" y="2049"/>
                </a:lnTo>
                <a:lnTo>
                  <a:pt x="2364" y="2046"/>
                </a:lnTo>
                <a:cubicBezTo>
                  <a:pt x="2364" y="2046"/>
                  <a:pt x="2389" y="2067"/>
                  <a:pt x="2397" y="2071"/>
                </a:cubicBezTo>
                <a:cubicBezTo>
                  <a:pt x="2423" y="2092"/>
                  <a:pt x="2472" y="2101"/>
                  <a:pt x="2504" y="2101"/>
                </a:cubicBezTo>
                <a:cubicBezTo>
                  <a:pt x="2535" y="2102"/>
                  <a:pt x="2572" y="2093"/>
                  <a:pt x="2589" y="2082"/>
                </a:cubicBezTo>
                <a:cubicBezTo>
                  <a:pt x="2604" y="2081"/>
                  <a:pt x="2651" y="2062"/>
                  <a:pt x="2665" y="2049"/>
                </a:cubicBezTo>
                <a:lnTo>
                  <a:pt x="2665" y="2050"/>
                </a:lnTo>
                <a:lnTo>
                  <a:pt x="4617" y="830"/>
                </a:lnTo>
                <a:close/>
                <a:moveTo>
                  <a:pt x="2364" y="2046"/>
                </a:moveTo>
                <a:lnTo>
                  <a:pt x="2364" y="2046"/>
                </a:lnTo>
                <a:lnTo>
                  <a:pt x="2364" y="2046"/>
                </a:lnTo>
                <a:lnTo>
                  <a:pt x="2365" y="2046"/>
                </a:lnTo>
                <a:lnTo>
                  <a:pt x="2364" y="204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latin typeface="+mj-ea"/>
              <a:ea typeface="+mj-ea"/>
            </a:endParaRPr>
          </a:p>
        </p:txBody>
      </p:sp>
      <p:sp>
        <p:nvSpPr>
          <p:cNvPr id="24" name="文本框 23" descr="7b0a202020202262756c6c6574223a20227b5c2263617465676f727949645c223a5c225c222c5c2274656d706c61746549645c223a32303233313538357d220a7d0a"/>
          <p:cNvSpPr txBox="1"/>
          <p:nvPr/>
        </p:nvSpPr>
        <p:spPr>
          <a:xfrm>
            <a:off x="1255395" y="763270"/>
            <a:ext cx="6096000" cy="737235"/>
          </a:xfrm>
          <a:prstGeom prst="rect">
            <a:avLst/>
          </a:prstGeom>
          <a:noFill/>
        </p:spPr>
        <p:txBody>
          <a:bodyPr wrap="square" rtlCol="0" anchor="t">
            <a:spAutoFit/>
          </a:bodyPr>
          <a:p>
            <a:pPr marL="285750" indent="-285750" algn="l">
              <a:buClrTx/>
              <a:buSzTx/>
              <a:buFont typeface="Wingdings" panose="05000000000000000000" charset="0"/>
              <a:buBlip>
                <a:blip r:embed="rId1"/>
              </a:buBlip>
            </a:pPr>
            <a:r>
              <a:rPr lang="zh-CN" altLang="en-US" sz="2100">
                <a:solidFill>
                  <a:srgbClr val="FF0000"/>
                </a:solidFill>
                <a:effectLst>
                  <a:outerShdw blurRad="38100" dist="19050" dir="2700000" algn="tl" rotWithShape="0">
                    <a:schemeClr val="dk1">
                      <a:alpha val="40000"/>
                    </a:schemeClr>
                  </a:outerShdw>
                </a:effectLst>
                <a:ea typeface="宋体" panose="02010600030101010101" pitchFamily="2" charset="-122"/>
                <a:sym typeface="+mn-ea"/>
              </a:rPr>
              <a:t>招募广告内容</a:t>
            </a:r>
            <a:endParaRPr lang="zh-CN" altLang="en-US" sz="2100">
              <a:solidFill>
                <a:srgbClr val="FF0000"/>
              </a:solidFill>
              <a:effectLst>
                <a:outerShdw blurRad="38100" dist="19050" dir="2700000" algn="tl" rotWithShape="0">
                  <a:schemeClr val="dk1">
                    <a:alpha val="40000"/>
                  </a:schemeClr>
                </a:outerShdw>
              </a:effectLst>
              <a:ea typeface="宋体" panose="02010600030101010101" pitchFamily="2" charset="-122"/>
            </a:endParaRPr>
          </a:p>
          <a:p>
            <a:pPr marL="285750" indent="-285750" algn="l">
              <a:buClrTx/>
              <a:buSzTx/>
              <a:buFont typeface="Wingdings" panose="05000000000000000000" charset="0"/>
              <a:buBlip>
                <a:blip r:embed="rId1"/>
              </a:buBlip>
            </a:pPr>
            <a:r>
              <a:rPr lang="zh-CN" altLang="en-US" sz="2100">
                <a:solidFill>
                  <a:srgbClr val="FF0000"/>
                </a:solidFill>
                <a:effectLst>
                  <a:outerShdw blurRad="38100" dist="19050" dir="2700000" algn="tl" rotWithShape="0">
                    <a:schemeClr val="dk1">
                      <a:alpha val="40000"/>
                    </a:schemeClr>
                  </a:outerShdw>
                </a:effectLst>
                <a:ea typeface="宋体" panose="02010600030101010101" pitchFamily="2" charset="-122"/>
                <a:sym typeface="+mn-ea"/>
              </a:rPr>
              <a:t>发布途径</a:t>
            </a:r>
            <a:endParaRPr lang="zh-CN" altLang="en-US" sz="2100">
              <a:solidFill>
                <a:srgbClr val="FF0000"/>
              </a:solidFill>
              <a:effectLst>
                <a:outerShdw blurRad="38100" dist="19050" dir="2700000" algn="tl" rotWithShape="0">
                  <a:schemeClr val="dk1">
                    <a:alpha val="40000"/>
                  </a:schemeClr>
                </a:outerShdw>
              </a:effectLst>
              <a:ea typeface="宋体" panose="02010600030101010101" pitchFamily="2" charset="-122"/>
              <a:sym typeface="+mn-ea"/>
            </a:endParaRPr>
          </a:p>
        </p:txBody>
      </p:sp>
    </p:spTree>
    <p:custDataLst>
      <p:tags r:id="rId2"/>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descr="C:/Users/44128/Desktop/微信图片_20240814151954.jpg微信图片_20240814151954"/>
          <p:cNvPicPr>
            <a:picLocks noChangeAspect="1"/>
          </p:cNvPicPr>
          <p:nvPr/>
        </p:nvPicPr>
        <p:blipFill>
          <a:blip r:embed="rId1"/>
          <a:srcRect/>
          <a:stretch>
            <a:fillRect/>
          </a:stretch>
        </p:blipFill>
        <p:spPr>
          <a:xfrm>
            <a:off x="5393055" y="6985"/>
            <a:ext cx="9139555" cy="6851015"/>
          </a:xfrm>
          <a:prstGeom prst="rect">
            <a:avLst/>
          </a:prstGeom>
        </p:spPr>
      </p:pic>
      <p:sp>
        <p:nvSpPr>
          <p:cNvPr id="5" name="矩形 4"/>
          <p:cNvSpPr/>
          <p:nvPr/>
        </p:nvSpPr>
        <p:spPr>
          <a:xfrm flipV="1">
            <a:off x="0" y="0"/>
            <a:ext cx="6857365" cy="6858000"/>
          </a:xfrm>
          <a:prstGeom prst="rect">
            <a:avLst/>
          </a:prstGeom>
          <a:solidFill>
            <a:srgbClr val="01579B"/>
          </a:solidFill>
          <a:ln>
            <a:noFill/>
          </a:ln>
          <a:effectLst>
            <a:outerShdw blurRad="457200" dist="63500" dir="2700000" algn="tl" rotWithShape="0">
              <a:schemeClr val="accent1">
                <a:lumMod val="50000"/>
                <a:alpha val="3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8" name="副标题 17"/>
          <p:cNvSpPr>
            <a:spLocks noGrp="1"/>
          </p:cNvSpPr>
          <p:nvPr>
            <p:ph type="subTitle" idx="1"/>
            <p:custDataLst>
              <p:tags r:id="rId2"/>
            </p:custDataLst>
          </p:nvPr>
        </p:nvSpPr>
        <p:spPr>
          <a:xfrm>
            <a:off x="857885" y="2862580"/>
            <a:ext cx="8763000" cy="998855"/>
          </a:xfrm>
        </p:spPr>
        <p:txBody>
          <a:bodyPr>
            <a:noAutofit/>
          </a:bodyPr>
          <a:p>
            <a:pPr algn="l">
              <a:lnSpc>
                <a:spcPct val="100000"/>
              </a:lnSpc>
            </a:pPr>
            <a:r>
              <a:rPr lang="zh-CN" altLang="en-US" sz="6000" b="1" spc="400">
                <a:solidFill>
                  <a:schemeClr val="bg1"/>
                </a:solidFill>
                <a:effectLst/>
                <a:latin typeface="+中文标题" charset="0"/>
                <a:ea typeface="+mj-ea"/>
                <a:cs typeface="汉仪雅酷黑 95W" panose="020B0A04020202020204" charset="-122"/>
                <a:sym typeface="+mn-ea"/>
              </a:rPr>
              <a:t>敬请指正</a:t>
            </a:r>
            <a:r>
              <a:rPr lang="zh-CN" altLang="en-US" sz="6000" b="1" spc="400">
                <a:solidFill>
                  <a:schemeClr val="bg1"/>
                </a:solidFill>
                <a:effectLst/>
                <a:uFillTx/>
                <a:latin typeface="+中文标题" charset="0"/>
                <a:ea typeface="+mj-ea"/>
                <a:cs typeface="汉仪雅酷黑 95W" panose="020B0A04020202020204" charset="-122"/>
              </a:rPr>
              <a:t>！</a:t>
            </a:r>
            <a:endParaRPr lang="zh-CN" altLang="en-US" sz="6000" b="1" spc="400">
              <a:solidFill>
                <a:schemeClr val="bg1"/>
              </a:solidFill>
              <a:effectLst/>
              <a:uFillTx/>
              <a:latin typeface="+中文标题" charset="0"/>
              <a:ea typeface="+mj-ea"/>
              <a:cs typeface="汉仪雅酷黑 95W" panose="020B0A04020202020204" charset="-122"/>
            </a:endParaRPr>
          </a:p>
        </p:txBody>
      </p:sp>
      <p:sp>
        <p:nvSpPr>
          <p:cNvPr id="6" name="矩形 5"/>
          <p:cNvSpPr/>
          <p:nvPr/>
        </p:nvSpPr>
        <p:spPr>
          <a:xfrm>
            <a:off x="944245" y="4279900"/>
            <a:ext cx="720000" cy="3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8" name="图片 7" descr="LOGO01（反白） - 副本"/>
          <p:cNvPicPr>
            <a:picLocks noChangeAspect="1"/>
          </p:cNvPicPr>
          <p:nvPr/>
        </p:nvPicPr>
        <p:blipFill>
          <a:blip r:embed="rId3"/>
          <a:stretch>
            <a:fillRect/>
          </a:stretch>
        </p:blipFill>
        <p:spPr>
          <a:xfrm>
            <a:off x="857885" y="1842135"/>
            <a:ext cx="3863975" cy="655320"/>
          </a:xfrm>
          <a:prstGeom prst="rect">
            <a:avLst/>
          </a:prstGeom>
        </p:spPr>
      </p:pic>
    </p:spTree>
    <p:custDataLst>
      <p:tags r:id="rId4"/>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63.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4.xml><?xml version="1.0" encoding="utf-8"?>
<p:tagLst xmlns:p="http://schemas.openxmlformats.org/presentationml/2006/main">
  <p:tag name="KSO_WM_DIAGRAM_VIRTUALLY_FRAME" val="{&quot;height&quot;:444.4,&quot;left&quot;:418.8,&quot;top&quot;:31.05,&quot;width&quot;:512.95}"/>
</p:tagLst>
</file>

<file path=ppt/tags/tag65.xml><?xml version="1.0" encoding="utf-8"?>
<p:tagLst xmlns:p="http://schemas.openxmlformats.org/presentationml/2006/main">
  <p:tag name="KSO_WM_BEAUTIFY_FLAG" val="#wm#"/>
  <p:tag name="KSO_WM_UNIT_TYPE" val="l_h_a"/>
  <p:tag name="KSO_WM_UNIT_INDEX" val="1_1_1"/>
  <p:tag name="KSO_WM_UNIT_ID" val="diagram19882022_6*l_h_a*1_1_1"/>
  <p:tag name="KSO_WM_TEMPLATE_INDEX" val="19882022"/>
  <p:tag name="KSO_WM_TAG_VERSION" val="2.0"/>
  <p:tag name="KSO_WM_DIAGRAM_GROUP_CODE" val="l1-1"/>
  <p:tag name="KSO_WM_DIAGRAM_VIRTUALLY_FRAME" val="{&quot;height&quot;:444.4,&quot;left&quot;:418.8,&quot;top&quot;:31.05,&quot;width&quot;:512.95}"/>
</p:tagLst>
</file>

<file path=ppt/tags/tag66.xml><?xml version="1.0" encoding="utf-8"?>
<p:tagLst xmlns:p="http://schemas.openxmlformats.org/presentationml/2006/main">
  <p:tag name="KSO_WM_BEAUTIFY_FLAG" val="#wm#"/>
  <p:tag name="KSO_WM_UNIT_TYPE" val="l_h_i"/>
  <p:tag name="KSO_WM_UNIT_INDEX" val="1_1_2"/>
  <p:tag name="KSO_WM_UNIT_ID" val="diagram19882022_6*l_h_i*1_1_2"/>
  <p:tag name="KSO_WM_TEMPLATE_INDEX" val="19882022"/>
  <p:tag name="KSO_WM_TAG_VERSION" val="2.0"/>
  <p:tag name="KSO_WM_DIAGRAM_GROUP_CODE" val="l1-1"/>
  <p:tag name="KSO_WM_DIAGRAM_VIRTUALLY_FRAME" val="{&quot;height&quot;:444.4,&quot;left&quot;:418.8,&quot;top&quot;:31.05,&quot;width&quot;:512.95}"/>
</p:tagLst>
</file>

<file path=ppt/tags/tag67.xml><?xml version="1.0" encoding="utf-8"?>
<p:tagLst xmlns:p="http://schemas.openxmlformats.org/presentationml/2006/main">
  <p:tag name="KSO_WM_BEAUTIFY_FLAG" val="#wm#"/>
  <p:tag name="KSO_WM_UNIT_TYPE" val="l_h_i"/>
  <p:tag name="KSO_WM_UNIT_INDEX" val="1_1_1"/>
  <p:tag name="KSO_WM_UNIT_ID" val="diagram19882022_6*l_h_i*1_1_1"/>
  <p:tag name="KSO_WM_TEMPLATE_INDEX" val="19882022"/>
  <p:tag name="KSO_WM_TAG_VERSION" val="2.0"/>
  <p:tag name="KSO_WM_DIAGRAM_GROUP_CODE" val="l1-1"/>
  <p:tag name="KSO_WM_UNIT_SUBTYPE" val="d"/>
  <p:tag name="KSO_WM_DIAGRAM_VIRTUALLY_FRAME" val="{&quot;height&quot;:444.4,&quot;left&quot;:418.8,&quot;top&quot;:31.05,&quot;width&quot;:512.95}"/>
</p:tagLst>
</file>

<file path=ppt/tags/tag68.xml><?xml version="1.0" encoding="utf-8"?>
<p:tagLst xmlns:p="http://schemas.openxmlformats.org/presentationml/2006/main">
  <p:tag name="KSO_WM_DIAGRAM_VIRTUALLY_FRAME" val="{&quot;height&quot;:444.4,&quot;left&quot;:418.8,&quot;top&quot;:31.05,&quot;width&quot;:512.95}"/>
</p:tagLst>
</file>

<file path=ppt/tags/tag69.xml><?xml version="1.0" encoding="utf-8"?>
<p:tagLst xmlns:p="http://schemas.openxmlformats.org/presentationml/2006/main">
  <p:tag name="KSO_WM_BEAUTIFY_FLAG" val="#wm#"/>
  <p:tag name="KSO_WM_UNIT_TYPE" val="l_h_a"/>
  <p:tag name="KSO_WM_UNIT_INDEX" val="1_2_1"/>
  <p:tag name="KSO_WM_UNIT_ID" val="diagram19882022_6*l_h_a*1_2_1"/>
  <p:tag name="KSO_WM_TEMPLATE_INDEX" val="19882022"/>
  <p:tag name="KSO_WM_TAG_VERSION" val="2.0"/>
  <p:tag name="KSO_WM_DIAGRAM_GROUP_CODE" val="l1-1"/>
  <p:tag name="KSO_WM_DIAGRAM_VIRTUALLY_FRAME" val="{&quot;height&quot;:444.4,&quot;left&quot;:418.8,&quot;top&quot;:31.05,&quot;width&quot;:512.95}"/>
</p:tagLst>
</file>

<file path=ppt/tags/tag70.xml><?xml version="1.0" encoding="utf-8"?>
<p:tagLst xmlns:p="http://schemas.openxmlformats.org/presentationml/2006/main">
  <p:tag name="KSO_WM_BEAUTIFY_FLAG" val="#wm#"/>
  <p:tag name="KSO_WM_UNIT_TYPE" val="l_h_i"/>
  <p:tag name="KSO_WM_UNIT_INDEX" val="1_2_2"/>
  <p:tag name="KSO_WM_UNIT_ID" val="diagram19882022_6*l_h_i*1_2_2"/>
  <p:tag name="KSO_WM_TEMPLATE_INDEX" val="19882022"/>
  <p:tag name="KSO_WM_TAG_VERSION" val="2.0"/>
  <p:tag name="KSO_WM_DIAGRAM_GROUP_CODE" val="l1-1"/>
  <p:tag name="KSO_WM_DIAGRAM_VIRTUALLY_FRAME" val="{&quot;height&quot;:444.4,&quot;left&quot;:418.8,&quot;top&quot;:31.05,&quot;width&quot;:512.95}"/>
</p:tagLst>
</file>

<file path=ppt/tags/tag71.xml><?xml version="1.0" encoding="utf-8"?>
<p:tagLst xmlns:p="http://schemas.openxmlformats.org/presentationml/2006/main">
  <p:tag name="KSO_WM_BEAUTIFY_FLAG" val="#wm#"/>
  <p:tag name="KSO_WM_UNIT_TYPE" val="l_h_i"/>
  <p:tag name="KSO_WM_UNIT_INDEX" val="1_2_1"/>
  <p:tag name="KSO_WM_UNIT_ID" val="diagram19882022_6*l_h_i*1_2_1"/>
  <p:tag name="KSO_WM_TEMPLATE_INDEX" val="19882022"/>
  <p:tag name="KSO_WM_TAG_VERSION" val="2.0"/>
  <p:tag name="KSO_WM_DIAGRAM_GROUP_CODE" val="l1-1"/>
  <p:tag name="KSO_WM_UNIT_SUBTYPE" val="d"/>
  <p:tag name="KSO_WM_DIAGRAM_VIRTUALLY_FRAME" val="{&quot;height&quot;:444.4,&quot;left&quot;:418.8,&quot;top&quot;:31.05,&quot;width&quot;:512.95}"/>
</p:tagLst>
</file>

<file path=ppt/tags/tag72.xml><?xml version="1.0" encoding="utf-8"?>
<p:tagLst xmlns:p="http://schemas.openxmlformats.org/presentationml/2006/main">
  <p:tag name="KSO_WM_DIAGRAM_VIRTUALLY_FRAME" val="{&quot;height&quot;:444.4,&quot;left&quot;:418.8,&quot;top&quot;:31.05,&quot;width&quot;:512.95}"/>
</p:tagLst>
</file>

<file path=ppt/tags/tag73.xml><?xml version="1.0" encoding="utf-8"?>
<p:tagLst xmlns:p="http://schemas.openxmlformats.org/presentationml/2006/main">
  <p:tag name="KSO_WM_BEAUTIFY_FLAG" val="#wm#"/>
  <p:tag name="KSO_WM_UNIT_TYPE" val="l_h_a"/>
  <p:tag name="KSO_WM_UNIT_INDEX" val="1_3_1"/>
  <p:tag name="KSO_WM_UNIT_ID" val="diagram19882022_6*l_h_a*1_3_1"/>
  <p:tag name="KSO_WM_TEMPLATE_INDEX" val="19882022"/>
  <p:tag name="KSO_WM_TAG_VERSION" val="2.0"/>
  <p:tag name="KSO_WM_DIAGRAM_GROUP_CODE" val="l1-1"/>
  <p:tag name="KSO_WM_DIAGRAM_VIRTUALLY_FRAME" val="{&quot;height&quot;:444.4,&quot;left&quot;:418.8,&quot;top&quot;:31.05,&quot;width&quot;:512.95}"/>
</p:tagLst>
</file>

<file path=ppt/tags/tag74.xml><?xml version="1.0" encoding="utf-8"?>
<p:tagLst xmlns:p="http://schemas.openxmlformats.org/presentationml/2006/main">
  <p:tag name="KSO_WM_BEAUTIFY_FLAG" val="#wm#"/>
  <p:tag name="KSO_WM_UNIT_TYPE" val="l_h_i"/>
  <p:tag name="KSO_WM_UNIT_INDEX" val="1_3_2"/>
  <p:tag name="KSO_WM_UNIT_ID" val="diagram19882022_6*l_h_i*1_3_2"/>
  <p:tag name="KSO_WM_TEMPLATE_INDEX" val="19882022"/>
  <p:tag name="KSO_WM_TAG_VERSION" val="2.0"/>
  <p:tag name="KSO_WM_DIAGRAM_GROUP_CODE" val="l1-1"/>
  <p:tag name="KSO_WM_DIAGRAM_VIRTUALLY_FRAME" val="{&quot;height&quot;:444.4,&quot;left&quot;:418.8,&quot;top&quot;:31.05,&quot;width&quot;:512.95}"/>
</p:tagLst>
</file>

<file path=ppt/tags/tag75.xml><?xml version="1.0" encoding="utf-8"?>
<p:tagLst xmlns:p="http://schemas.openxmlformats.org/presentationml/2006/main">
  <p:tag name="KSO_WM_BEAUTIFY_FLAG" val="#wm#"/>
  <p:tag name="KSO_WM_UNIT_TYPE" val="l_h_i"/>
  <p:tag name="KSO_WM_UNIT_INDEX" val="1_3_1"/>
  <p:tag name="KSO_WM_UNIT_ID" val="diagram19882022_6*l_h_i*1_3_1"/>
  <p:tag name="KSO_WM_TEMPLATE_INDEX" val="19882022"/>
  <p:tag name="KSO_WM_TAG_VERSION" val="2.0"/>
  <p:tag name="KSO_WM_DIAGRAM_GROUP_CODE" val="l1-1"/>
  <p:tag name="KSO_WM_UNIT_SUBTYPE" val="d"/>
  <p:tag name="KSO_WM_DIAGRAM_VIRTUALLY_FRAME" val="{&quot;height&quot;:444.4,&quot;left&quot;:418.8,&quot;top&quot;:31.05,&quot;width&quot;:512.95}"/>
</p:tagLst>
</file>

<file path=ppt/tags/tag76.xml><?xml version="1.0" encoding="utf-8"?>
<p:tagLst xmlns:p="http://schemas.openxmlformats.org/presentationml/2006/main">
  <p:tag name="KSO_WM_DIAGRAM_VIRTUALLY_FRAME" val="{&quot;height&quot;:444.4,&quot;left&quot;:418.8,&quot;top&quot;:31.05,&quot;width&quot;:512.95}"/>
</p:tagLst>
</file>

<file path=ppt/tags/tag77.xml><?xml version="1.0" encoding="utf-8"?>
<p:tagLst xmlns:p="http://schemas.openxmlformats.org/presentationml/2006/main">
  <p:tag name="KSO_WM_BEAUTIFY_FLAG" val="#wm#"/>
  <p:tag name="KSO_WM_UNIT_TYPE" val="l_h_a"/>
  <p:tag name="KSO_WM_UNIT_INDEX" val="1_4_1"/>
  <p:tag name="KSO_WM_UNIT_ID" val="diagram19882022_6*l_h_a*1_4_1"/>
  <p:tag name="KSO_WM_TEMPLATE_INDEX" val="19882022"/>
  <p:tag name="KSO_WM_TAG_VERSION" val="2.0"/>
  <p:tag name="KSO_WM_DIAGRAM_GROUP_CODE" val="l1-1"/>
  <p:tag name="KSO_WM_DIAGRAM_VIRTUALLY_FRAME" val="{&quot;height&quot;:444.4,&quot;left&quot;:418.8,&quot;top&quot;:31.05,&quot;width&quot;:512.95}"/>
</p:tagLst>
</file>

<file path=ppt/tags/tag78.xml><?xml version="1.0" encoding="utf-8"?>
<p:tagLst xmlns:p="http://schemas.openxmlformats.org/presentationml/2006/main">
  <p:tag name="KSO_WM_BEAUTIFY_FLAG" val="#wm#"/>
  <p:tag name="KSO_WM_UNIT_TYPE" val="l_h_i"/>
  <p:tag name="KSO_WM_UNIT_INDEX" val="1_4_2"/>
  <p:tag name="KSO_WM_UNIT_ID" val="diagram19882022_6*l_h_i*1_4_2"/>
  <p:tag name="KSO_WM_TEMPLATE_INDEX" val="19882022"/>
  <p:tag name="KSO_WM_TAG_VERSION" val="2.0"/>
  <p:tag name="KSO_WM_DIAGRAM_GROUP_CODE" val="l1-1"/>
  <p:tag name="KSO_WM_DIAGRAM_VIRTUALLY_FRAME" val="{&quot;height&quot;:444.4,&quot;left&quot;:418.8,&quot;top&quot;:31.05,&quot;width&quot;:512.95}"/>
</p:tagLst>
</file>

<file path=ppt/tags/tag79.xml><?xml version="1.0" encoding="utf-8"?>
<p:tagLst xmlns:p="http://schemas.openxmlformats.org/presentationml/2006/main">
  <p:tag name="KSO_WM_BEAUTIFY_FLAG" val="#wm#"/>
  <p:tag name="KSO_WM_UNIT_TYPE" val="l_h_i"/>
  <p:tag name="KSO_WM_UNIT_INDEX" val="1_4_1"/>
  <p:tag name="KSO_WM_UNIT_ID" val="diagram19882022_6*l_h_i*1_4_1"/>
  <p:tag name="KSO_WM_TEMPLATE_INDEX" val="19882022"/>
  <p:tag name="KSO_WM_TAG_VERSION" val="2.0"/>
  <p:tag name="KSO_WM_DIAGRAM_GROUP_CODE" val="l1-1"/>
  <p:tag name="KSO_WM_UNIT_SUBTYPE" val="d"/>
  <p:tag name="KSO_WM_DIAGRAM_VIRTUALLY_FRAME" val="{&quot;height&quot;:444.4,&quot;left&quot;:418.8,&quot;top&quot;:31.05,&quot;width&quot;:512.95}"/>
</p:tagLst>
</file>

<file path=ppt/tags/tag80.xml><?xml version="1.0" encoding="utf-8"?>
<p:tagLst xmlns:p="http://schemas.openxmlformats.org/presentationml/2006/main">
  <p:tag name="KSO_WM_DIAGRAM_VIRTUALLY_FRAME" val="{&quot;height&quot;:444.4,&quot;left&quot;:418.8,&quot;top&quot;:31.05,&quot;width&quot;:512.95}"/>
</p:tagLst>
</file>

<file path=ppt/tags/tag81.xml><?xml version="1.0" encoding="utf-8"?>
<p:tagLst xmlns:p="http://schemas.openxmlformats.org/presentationml/2006/main">
  <p:tag name="KSO_WM_BEAUTIFY_FLAG" val="#wm#"/>
  <p:tag name="KSO_WM_UNIT_TYPE" val="l_h_a"/>
  <p:tag name="KSO_WM_UNIT_INDEX" val="1_5_1"/>
  <p:tag name="KSO_WM_UNIT_ID" val="diagram19882022_6*l_h_a*1_5_1"/>
  <p:tag name="KSO_WM_TEMPLATE_INDEX" val="19882022"/>
  <p:tag name="KSO_WM_TAG_VERSION" val="2.0"/>
  <p:tag name="KSO_WM_DIAGRAM_GROUP_CODE" val="l1-1"/>
  <p:tag name="KSO_WM_DIAGRAM_VIRTUALLY_FRAME" val="{&quot;height&quot;:444.4,&quot;left&quot;:418.8,&quot;top&quot;:31.05,&quot;width&quot;:512.95}"/>
</p:tagLst>
</file>

<file path=ppt/tags/tag82.xml><?xml version="1.0" encoding="utf-8"?>
<p:tagLst xmlns:p="http://schemas.openxmlformats.org/presentationml/2006/main">
  <p:tag name="KSO_WM_BEAUTIFY_FLAG" val="#wm#"/>
  <p:tag name="KSO_WM_UNIT_TYPE" val="l_h_i"/>
  <p:tag name="KSO_WM_UNIT_INDEX" val="1_5_2"/>
  <p:tag name="KSO_WM_UNIT_ID" val="diagram19882022_6*l_h_i*1_5_2"/>
  <p:tag name="KSO_WM_TEMPLATE_INDEX" val="19882022"/>
  <p:tag name="KSO_WM_TAG_VERSION" val="2.0"/>
  <p:tag name="KSO_WM_DIAGRAM_GROUP_CODE" val="l1-1"/>
  <p:tag name="KSO_WM_DIAGRAM_VIRTUALLY_FRAME" val="{&quot;height&quot;:444.4,&quot;left&quot;:418.8,&quot;top&quot;:31.05,&quot;width&quot;:512.95}"/>
</p:tagLst>
</file>

<file path=ppt/tags/tag83.xml><?xml version="1.0" encoding="utf-8"?>
<p:tagLst xmlns:p="http://schemas.openxmlformats.org/presentationml/2006/main">
  <p:tag name="KSO_WM_BEAUTIFY_FLAG" val="#wm#"/>
  <p:tag name="KSO_WM_UNIT_TYPE" val="l_h_i"/>
  <p:tag name="KSO_WM_UNIT_INDEX" val="1_5_1"/>
  <p:tag name="KSO_WM_UNIT_ID" val="diagram19882022_6*l_h_i*1_5_1"/>
  <p:tag name="KSO_WM_TEMPLATE_INDEX" val="19882022"/>
  <p:tag name="KSO_WM_TAG_VERSION" val="2.0"/>
  <p:tag name="KSO_WM_DIAGRAM_GROUP_CODE" val="l1-1"/>
  <p:tag name="KSO_WM_UNIT_SUBTYPE" val="d"/>
  <p:tag name="KSO_WM_DIAGRAM_VIRTUALLY_FRAME" val="{&quot;height&quot;:444.4,&quot;left&quot;:418.8,&quot;top&quot;:31.05,&quot;width&quot;:512.95}"/>
</p:tagLst>
</file>

<file path=ppt/tags/tag84.xml><?xml version="1.0" encoding="utf-8"?>
<p:tagLst xmlns:p="http://schemas.openxmlformats.org/presentationml/2006/main">
  <p:tag name="KSO_WM_DIAGRAM_VIRTUALLY_FRAME" val="{&quot;height&quot;:444.4,&quot;left&quot;:418.8,&quot;top&quot;:31.05,&quot;width&quot;:512.95}"/>
</p:tagLst>
</file>

<file path=ppt/tags/tag85.xml><?xml version="1.0" encoding="utf-8"?>
<p:tagLst xmlns:p="http://schemas.openxmlformats.org/presentationml/2006/main">
  <p:tag name="KSO_WM_BEAUTIFY_FLAG" val="#wm#"/>
  <p:tag name="KSO_WM_UNIT_TYPE" val="l_h_a"/>
  <p:tag name="KSO_WM_UNIT_INDEX" val="1_6_1"/>
  <p:tag name="KSO_WM_UNIT_ID" val="diagram19882022_6*l_h_a*1_6_1"/>
  <p:tag name="KSO_WM_TEMPLATE_INDEX" val="19882022"/>
  <p:tag name="KSO_WM_TAG_VERSION" val="2.0"/>
  <p:tag name="KSO_WM_DIAGRAM_GROUP_CODE" val="l1-1"/>
  <p:tag name="KSO_WM_DIAGRAM_VIRTUALLY_FRAME" val="{&quot;height&quot;:444.4,&quot;left&quot;:418.8,&quot;top&quot;:31.05,&quot;width&quot;:512.95}"/>
</p:tagLst>
</file>

<file path=ppt/tags/tag86.xml><?xml version="1.0" encoding="utf-8"?>
<p:tagLst xmlns:p="http://schemas.openxmlformats.org/presentationml/2006/main">
  <p:tag name="KSO_WM_BEAUTIFY_FLAG" val="#wm#"/>
  <p:tag name="KSO_WM_UNIT_TYPE" val="l_h_i"/>
  <p:tag name="KSO_WM_UNIT_INDEX" val="1_6_2"/>
  <p:tag name="KSO_WM_UNIT_ID" val="diagram19882022_6*l_h_i*1_6_2"/>
  <p:tag name="KSO_WM_TEMPLATE_INDEX" val="19882022"/>
  <p:tag name="KSO_WM_TAG_VERSION" val="2.0"/>
  <p:tag name="KSO_WM_DIAGRAM_GROUP_CODE" val="l1-1"/>
  <p:tag name="KSO_WM_DIAGRAM_VIRTUALLY_FRAME" val="{&quot;height&quot;:444.4,&quot;left&quot;:418.8,&quot;top&quot;:31.05,&quot;width&quot;:512.95}"/>
</p:tagLst>
</file>

<file path=ppt/tags/tag87.xml><?xml version="1.0" encoding="utf-8"?>
<p:tagLst xmlns:p="http://schemas.openxmlformats.org/presentationml/2006/main">
  <p:tag name="KSO_WM_BEAUTIFY_FLAG" val="#wm#"/>
  <p:tag name="KSO_WM_UNIT_TYPE" val="l_h_i"/>
  <p:tag name="KSO_WM_UNIT_INDEX" val="1_6_1"/>
  <p:tag name="KSO_WM_UNIT_ID" val="diagram19882022_6*l_h_i*1_6_1"/>
  <p:tag name="KSO_WM_TEMPLATE_INDEX" val="19882022"/>
  <p:tag name="KSO_WM_TAG_VERSION" val="2.0"/>
  <p:tag name="KSO_WM_DIAGRAM_GROUP_CODE" val="l1-1"/>
  <p:tag name="KSO_WM_UNIT_SUBTYPE" val="d"/>
  <p:tag name="KSO_WM_DIAGRAM_VIRTUALLY_FRAME" val="{&quot;height&quot;:444.4,&quot;left&quot;:418.8,&quot;top&quot;:31.05,&quot;width&quot;:512.95}"/>
</p:tagLst>
</file>

<file path=ppt/tags/tag88.xml><?xml version="1.0" encoding="utf-8"?>
<p:tagLst xmlns:p="http://schemas.openxmlformats.org/presentationml/2006/main">
  <p:tag name="KSO_WM_DIAGRAM_VIRTUALLY_FRAME" val="{&quot;height&quot;:444.4,&quot;left&quot;:418.8,&quot;top&quot;:31.05,&quot;width&quot;:503.05}"/>
</p:tagLst>
</file>

<file path=ppt/tags/tag89.xml><?xml version="1.0" encoding="utf-8"?>
<p:tagLst xmlns:p="http://schemas.openxmlformats.org/presentationml/2006/main">
  <p:tag name="KSO_WM_UNIT_TYPE" val="l_h_a"/>
  <p:tag name="KSO_WM_UNIT_INDEX" val="1_6_1"/>
  <p:tag name="KSO_WM_UNIT_ID" val="diagram19882022_6*l_h_a*1_6_1"/>
  <p:tag name="KSO_WM_TEMPLATE_INDEX" val="19882022"/>
  <p:tag name="KSO_WM_TAG_VERSION" val="2.0"/>
  <p:tag name="KSO_WM_DIAGRAM_GROUP_CODE" val="l1-1"/>
  <p:tag name="KSO_WM_DIAGRAM_VIRTUALLY_FRAME" val="{&quot;height&quot;:444.4,&quot;left&quot;:418.8,&quot;top&quot;:31.05,&quot;width&quot;:512.95}"/>
</p:tagLst>
</file>

<file path=ppt/tags/tag90.xml><?xml version="1.0" encoding="utf-8"?>
<p:tagLst xmlns:p="http://schemas.openxmlformats.org/presentationml/2006/main">
  <p:tag name="KSO_WM_UNIT_TYPE" val="l_h_i"/>
  <p:tag name="KSO_WM_UNIT_INDEX" val="1_6_2"/>
  <p:tag name="KSO_WM_UNIT_ID" val="diagram19882022_6*l_h_i*1_6_2"/>
  <p:tag name="KSO_WM_TEMPLATE_INDEX" val="19882022"/>
  <p:tag name="KSO_WM_TAG_VERSION" val="2.0"/>
  <p:tag name="KSO_WM_DIAGRAM_GROUP_CODE" val="l1-1"/>
  <p:tag name="KSO_WM_DIAGRAM_VIRTUALLY_FRAME" val="{&quot;height&quot;:444.4,&quot;left&quot;:418.8,&quot;top&quot;:31.05,&quot;width&quot;:512.95}"/>
</p:tagLst>
</file>

<file path=ppt/tags/tag91.xml><?xml version="1.0" encoding="utf-8"?>
<p:tagLst xmlns:p="http://schemas.openxmlformats.org/presentationml/2006/main">
  <p:tag name="KSO_WM_UNIT_TYPE" val="l_h_i"/>
  <p:tag name="KSO_WM_UNIT_INDEX" val="1_6_1"/>
  <p:tag name="KSO_WM_UNIT_ID" val="diagram19882022_6*l_h_i*1_6_1"/>
  <p:tag name="KSO_WM_TEMPLATE_INDEX" val="19882022"/>
  <p:tag name="KSO_WM_TAG_VERSION" val="2.0"/>
  <p:tag name="KSO_WM_DIAGRAM_GROUP_CODE" val="l1-1"/>
  <p:tag name="KSO_WM_UNIT_SUBTYPE" val="d"/>
  <p:tag name="KSO_WM_DIAGRAM_VIRTUALLY_FRAME" val="{&quot;height&quot;:444.4,&quot;left&quot;:418.8,&quot;top&quot;:31.05,&quot;width&quot;:512.95}"/>
</p:tagLst>
</file>

<file path=ppt/tags/tag92.xml><?xml version="1.0" encoding="utf-8"?>
<p:tagLst xmlns:p="http://schemas.openxmlformats.org/presentationml/2006/main">
  <p:tag name="KSO_WM_DIAGRAM_VIRTUALLY_FRAME" val="{&quot;height&quot;:444.4,&quot;left&quot;:418.8,&quot;top&quot;:31.05,&quot;width&quot;:503.05}"/>
</p:tagLst>
</file>

<file path=ppt/tags/tag93.xml><?xml version="1.0" encoding="utf-8"?>
<p:tagLst xmlns:p="http://schemas.openxmlformats.org/presentationml/2006/main">
  <p:tag name="KSO_WM_UNIT_TYPE" val="l_h_a"/>
  <p:tag name="KSO_WM_UNIT_INDEX" val="1_6_1"/>
  <p:tag name="KSO_WM_UNIT_ID" val="diagram19882022_6*l_h_a*1_6_1"/>
  <p:tag name="KSO_WM_TEMPLATE_INDEX" val="19882022"/>
  <p:tag name="KSO_WM_TAG_VERSION" val="2.0"/>
  <p:tag name="KSO_WM_DIAGRAM_GROUP_CODE" val="l1-1"/>
  <p:tag name="KSO_WM_DIAGRAM_VIRTUALLY_FRAME" val="{&quot;height&quot;:444.4,&quot;left&quot;:418.8,&quot;top&quot;:31.05,&quot;width&quot;:512.95}"/>
</p:tagLst>
</file>

<file path=ppt/tags/tag94.xml><?xml version="1.0" encoding="utf-8"?>
<p:tagLst xmlns:p="http://schemas.openxmlformats.org/presentationml/2006/main">
  <p:tag name="KSO_WM_UNIT_TYPE" val="l_h_i"/>
  <p:tag name="KSO_WM_UNIT_INDEX" val="1_6_2"/>
  <p:tag name="KSO_WM_UNIT_ID" val="diagram19882022_6*l_h_i*1_6_2"/>
  <p:tag name="KSO_WM_TEMPLATE_INDEX" val="19882022"/>
  <p:tag name="KSO_WM_TAG_VERSION" val="2.0"/>
  <p:tag name="KSO_WM_DIAGRAM_GROUP_CODE" val="l1-1"/>
  <p:tag name="KSO_WM_DIAGRAM_VIRTUALLY_FRAME" val="{&quot;height&quot;:444.4,&quot;left&quot;:418.8,&quot;top&quot;:31.05,&quot;width&quot;:512.95}"/>
</p:tagLst>
</file>

<file path=ppt/tags/tag95.xml><?xml version="1.0" encoding="utf-8"?>
<p:tagLst xmlns:p="http://schemas.openxmlformats.org/presentationml/2006/main">
  <p:tag name="KSO_WM_UNIT_TYPE" val="l_h_i"/>
  <p:tag name="KSO_WM_UNIT_INDEX" val="1_6_1"/>
  <p:tag name="KSO_WM_UNIT_ID" val="diagram19882022_6*l_h_i*1_6_1"/>
  <p:tag name="KSO_WM_TEMPLATE_INDEX" val="19882022"/>
  <p:tag name="KSO_WM_TAG_VERSION" val="2.0"/>
  <p:tag name="KSO_WM_DIAGRAM_GROUP_CODE" val="l1-1"/>
  <p:tag name="KSO_WM_UNIT_SUBTYPE" val="d"/>
  <p:tag name="KSO_WM_DIAGRAM_VIRTUALLY_FRAME" val="{&quot;height&quot;:444.4,&quot;left&quot;:418.8,&quot;top&quot;:31.05,&quot;width&quot;:512.95}"/>
</p:tagLst>
</file>

<file path=ppt/tags/tag96.xml><?xml version="1.0" encoding="utf-8"?>
<p:tagLst xmlns:p="http://schemas.openxmlformats.org/presentationml/2006/main">
  <p:tag name="KSO_WM_DIAGRAM_VIRTUALLY_FRAME" val="{&quot;height&quot;:444.4,&quot;left&quot;:418.8,&quot;top&quot;:31.05,&quot;width&quot;:503.05}"/>
</p:tagLst>
</file>

<file path=ppt/tags/tag97.xml><?xml version="1.0" encoding="utf-8"?>
<p:tagLst xmlns:p="http://schemas.openxmlformats.org/presentationml/2006/main">
  <p:tag name="KSO_WM_UNIT_TYPE" val="l_h_a"/>
  <p:tag name="KSO_WM_UNIT_INDEX" val="1_6_1"/>
  <p:tag name="KSO_WM_UNIT_ID" val="diagram19882022_6*l_h_a*1_6_1"/>
  <p:tag name="KSO_WM_TEMPLATE_INDEX" val="19882022"/>
  <p:tag name="KSO_WM_TAG_VERSION" val="2.0"/>
  <p:tag name="KSO_WM_DIAGRAM_GROUP_CODE" val="l1-1"/>
  <p:tag name="KSO_WM_DIAGRAM_VIRTUALLY_FRAME" val="{&quot;height&quot;:444.4,&quot;left&quot;:418.8,&quot;top&quot;:31.05,&quot;width&quot;:512.95}"/>
</p:tagLst>
</file>

<file path=ppt/tags/tag98.xml><?xml version="1.0" encoding="utf-8"?>
<p:tagLst xmlns:p="http://schemas.openxmlformats.org/presentationml/2006/main">
  <p:tag name="KSO_WM_UNIT_TYPE" val="l_h_i"/>
  <p:tag name="KSO_WM_UNIT_INDEX" val="1_6_2"/>
  <p:tag name="KSO_WM_UNIT_ID" val="diagram19882022_6*l_h_i*1_6_2"/>
  <p:tag name="KSO_WM_TEMPLATE_INDEX" val="19882022"/>
  <p:tag name="KSO_WM_TAG_VERSION" val="2.0"/>
  <p:tag name="KSO_WM_DIAGRAM_GROUP_CODE" val="l1-1"/>
  <p:tag name="KSO_WM_DIAGRAM_VIRTUALLY_FRAME" val="{&quot;height&quot;:444.4,&quot;left&quot;:418.8,&quot;top&quot;:31.05,&quot;width&quot;:512.95}"/>
</p:tagLst>
</file>

<file path=ppt/tags/tag99.xml><?xml version="1.0" encoding="utf-8"?>
<p:tagLst xmlns:p="http://schemas.openxmlformats.org/presentationml/2006/main">
  <p:tag name="KSO_WM_UNIT_TYPE" val="l_h_i"/>
  <p:tag name="KSO_WM_UNIT_INDEX" val="1_6_1"/>
  <p:tag name="KSO_WM_UNIT_ID" val="diagram19882022_6*l_h_i*1_6_1"/>
  <p:tag name="KSO_WM_TEMPLATE_INDEX" val="19882022"/>
  <p:tag name="KSO_WM_TAG_VERSION" val="2.0"/>
  <p:tag name="KSO_WM_DIAGRAM_GROUP_CODE" val="l1-1"/>
  <p:tag name="KSO_WM_UNIT_SUBTYPE" val="d"/>
  <p:tag name="KSO_WM_DIAGRAM_VIRTUALLY_FRAME" val="{&quot;height&quot;:444.4,&quot;left&quot;:418.8,&quot;top&quot;:31.05,&quot;width&quot;:512.95}"/>
</p:tagLst>
</file>

<file path=ppt/tags/tag100.xml><?xml version="1.0" encoding="utf-8"?>
<p:tagLst xmlns:p="http://schemas.openxmlformats.org/presentationml/2006/main">
  <p:tag name="KSO_WM_DIAGRAM_VIRTUALLY_FRAME" val="{&quot;height&quot;:444.4,&quot;left&quot;:418.8,&quot;top&quot;:31.05,&quot;width&quot;:503.05}"/>
</p:tagLst>
</file>

<file path=ppt/tags/tag101.xml><?xml version="1.0" encoding="utf-8"?>
<p:tagLst xmlns:p="http://schemas.openxmlformats.org/presentationml/2006/main">
  <p:tag name="KSO_WM_UNIT_TYPE" val="l_h_a"/>
  <p:tag name="KSO_WM_UNIT_INDEX" val="1_6_1"/>
  <p:tag name="KSO_WM_UNIT_ID" val="diagram19882022_6*l_h_a*1_6_1"/>
  <p:tag name="KSO_WM_TEMPLATE_INDEX" val="19882022"/>
  <p:tag name="KSO_WM_TAG_VERSION" val="2.0"/>
  <p:tag name="KSO_WM_DIAGRAM_GROUP_CODE" val="l1-1"/>
  <p:tag name="KSO_WM_DIAGRAM_VIRTUALLY_FRAME" val="{&quot;height&quot;:444.4,&quot;left&quot;:418.8,&quot;top&quot;:31.05,&quot;width&quot;:512.95}"/>
</p:tagLst>
</file>

<file path=ppt/tags/tag102.xml><?xml version="1.0" encoding="utf-8"?>
<p:tagLst xmlns:p="http://schemas.openxmlformats.org/presentationml/2006/main">
  <p:tag name="KSO_WM_UNIT_TYPE" val="l_h_i"/>
  <p:tag name="KSO_WM_UNIT_INDEX" val="1_6_2"/>
  <p:tag name="KSO_WM_UNIT_ID" val="diagram19882022_6*l_h_i*1_6_2"/>
  <p:tag name="KSO_WM_TEMPLATE_INDEX" val="19882022"/>
  <p:tag name="KSO_WM_TAG_VERSION" val="2.0"/>
  <p:tag name="KSO_WM_DIAGRAM_GROUP_CODE" val="l1-1"/>
  <p:tag name="KSO_WM_DIAGRAM_VIRTUALLY_FRAME" val="{&quot;height&quot;:444.4,&quot;left&quot;:418.8,&quot;top&quot;:31.05,&quot;width&quot;:512.95}"/>
</p:tagLst>
</file>

<file path=ppt/tags/tag103.xml><?xml version="1.0" encoding="utf-8"?>
<p:tagLst xmlns:p="http://schemas.openxmlformats.org/presentationml/2006/main">
  <p:tag name="KSO_WM_UNIT_TYPE" val="l_h_i"/>
  <p:tag name="KSO_WM_UNIT_INDEX" val="1_6_1"/>
  <p:tag name="KSO_WM_UNIT_ID" val="diagram19882022_6*l_h_i*1_6_1"/>
  <p:tag name="KSO_WM_TEMPLATE_INDEX" val="19882022"/>
  <p:tag name="KSO_WM_TAG_VERSION" val="2.0"/>
  <p:tag name="KSO_WM_DIAGRAM_GROUP_CODE" val="l1-1"/>
  <p:tag name="KSO_WM_UNIT_SUBTYPE" val="d"/>
  <p:tag name="KSO_WM_DIAGRAM_VIRTUALLY_FRAME" val="{&quot;height&quot;:444.4,&quot;left&quot;:418.8,&quot;top&quot;:31.05,&quot;width&quot;:512.95}"/>
</p:tagLst>
</file>

<file path=ppt/tags/tag104.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05.xml><?xml version="1.0" encoding="utf-8"?>
<p:tagLst xmlns:p="http://schemas.openxmlformats.org/presentationml/2006/main">
  <p:tag name="KSO_WM_UNIT_TABLE_BEAUTIFY" val="smartTable{e7c64dba-0bea-4e13-ab9a-bf5ed9dd91c6}"/>
  <p:tag name="TABLE_ENDDRAG_ORIGIN_RECT" val="809*246"/>
  <p:tag name="TABLE_ENDDRAG_RECT" val="27*252*809*246"/>
</p:tagLst>
</file>

<file path=ppt/tags/tag106.xml><?xml version="1.0" encoding="utf-8"?>
<p:tagLst xmlns:p="http://schemas.openxmlformats.org/presentationml/2006/main">
  <p:tag name="KSO_WM_BEAUTIFY_FLAG" val="#wm#"/>
  <p:tag name="KSO_WM_TEMPLATE_CATEGORY" val="custom"/>
  <p:tag name="KSO_WM_TEMPLATE_INDEX" val="20205081"/>
</p:tagLst>
</file>

<file path=ppt/tags/tag107.xml><?xml version="1.0" encoding="utf-8"?>
<p:tagLst xmlns:p="http://schemas.openxmlformats.org/presentationml/2006/main">
  <p:tag name="KSO_WM_BEAUTIFY_FLAG" val="#wm#"/>
  <p:tag name="KSO_WM_TEMPLATE_CATEGORY" val="custom"/>
  <p:tag name="KSO_WM_TEMPLATE_INDEX" val="20205081"/>
</p:tagLst>
</file>

<file path=ppt/tags/tag108.xml><?xml version="1.0" encoding="utf-8"?>
<p:tagLst xmlns:p="http://schemas.openxmlformats.org/presentationml/2006/main">
  <p:tag name="KSO_WM_UNIT_TABLE_BEAUTIFY" val="smartTable{aa16d4dc-7f82-4b14-8973-8681ad394e1a}"/>
  <p:tag name="TABLE_ENDDRAG_ORIGIN_RECT" val="910*346"/>
  <p:tag name="TABLE_ENDDRAG_RECT" val="21*101*910*346"/>
</p:tagLst>
</file>

<file path=ppt/tags/tag109.xml><?xml version="1.0" encoding="utf-8"?>
<p:tagLst xmlns:p="http://schemas.openxmlformats.org/presentationml/2006/main">
  <p:tag name="KSO_WM_BEAUTIFY_FLAG" val="#wm#"/>
  <p:tag name="KSO_WM_TEMPLATE_CATEGORY" val="custom"/>
  <p:tag name="KSO_WM_TEMPLATE_INDEX" val="20205081"/>
</p:tagLst>
</file>

<file path=ppt/tags/tag110.xml><?xml version="1.0" encoding="utf-8"?>
<p:tagLst xmlns:p="http://schemas.openxmlformats.org/presentationml/2006/main">
  <p:tag name="KSO_WM_DIAGRAM_VIRTUALLY_FRAME" val="{&quot;height&quot;:308.8,&quot;left&quot;:73.45,&quot;top&quot;:118.15,&quot;width&quot;:763}"/>
</p:tagLst>
</file>

<file path=ppt/tags/tag111.xml><?xml version="1.0" encoding="utf-8"?>
<p:tagLst xmlns:p="http://schemas.openxmlformats.org/presentationml/2006/main">
  <p:tag name="KSO_WM_DIAGRAM_VIRTUALLY_FRAME" val="{&quot;height&quot;:308.8,&quot;left&quot;:73.45,&quot;top&quot;:118.15,&quot;width&quot;:763}"/>
</p:tagLst>
</file>

<file path=ppt/tags/tag112.xml><?xml version="1.0" encoding="utf-8"?>
<p:tagLst xmlns:p="http://schemas.openxmlformats.org/presentationml/2006/main">
  <p:tag name="KSO_WM_DIAGRAM_VIRTUALLY_FRAME" val="{&quot;height&quot;:308.8,&quot;left&quot;:73.45,&quot;top&quot;:118.15,&quot;width&quot;:763}"/>
</p:tagLst>
</file>

<file path=ppt/tags/tag113.xml><?xml version="1.0" encoding="utf-8"?>
<p:tagLst xmlns:p="http://schemas.openxmlformats.org/presentationml/2006/main">
  <p:tag name="KSO_WM_DIAGRAM_VIRTUALLY_FRAME" val="{&quot;height&quot;:308.8,&quot;left&quot;:73.45,&quot;top&quot;:118.15,&quot;width&quot;:763}"/>
</p:tagLst>
</file>

<file path=ppt/tags/tag114.xml><?xml version="1.0" encoding="utf-8"?>
<p:tagLst xmlns:p="http://schemas.openxmlformats.org/presentationml/2006/main">
  <p:tag name="KSO_WM_DIAGRAM_VIRTUALLY_FRAME" val="{&quot;height&quot;:308.8,&quot;left&quot;:73.45,&quot;top&quot;:118.15,&quot;width&quot;:763}"/>
</p:tagLst>
</file>

<file path=ppt/tags/tag115.xml><?xml version="1.0" encoding="utf-8"?>
<p:tagLst xmlns:p="http://schemas.openxmlformats.org/presentationml/2006/main">
  <p:tag name="KSO_WM_DIAGRAM_VIRTUALLY_FRAME" val="{&quot;height&quot;:308.8,&quot;left&quot;:73.45,&quot;top&quot;:118.15,&quot;width&quot;:763}"/>
</p:tagLst>
</file>

<file path=ppt/tags/tag116.xml><?xml version="1.0" encoding="utf-8"?>
<p:tagLst xmlns:p="http://schemas.openxmlformats.org/presentationml/2006/main">
  <p:tag name="KSO_WM_DIAGRAM_VIRTUALLY_FRAME" val="{&quot;height&quot;:308.8,&quot;left&quot;:73.45,&quot;top&quot;:118.15,&quot;width&quot;:763}"/>
</p:tagLst>
</file>

<file path=ppt/tags/tag117.xml><?xml version="1.0" encoding="utf-8"?>
<p:tagLst xmlns:p="http://schemas.openxmlformats.org/presentationml/2006/main">
  <p:tag name="KSO_WM_DIAGRAM_VIRTUALLY_FRAME" val="{&quot;height&quot;:308.8,&quot;left&quot;:73.45,&quot;top&quot;:118.15,&quot;width&quot;:763}"/>
</p:tagLst>
</file>

<file path=ppt/tags/tag118.xml><?xml version="1.0" encoding="utf-8"?>
<p:tagLst xmlns:p="http://schemas.openxmlformats.org/presentationml/2006/main">
  <p:tag name="KSO_WM_DIAGRAM_VIRTUALLY_FRAME" val="{&quot;height&quot;:308.8,&quot;left&quot;:73.45,&quot;top&quot;:118.15,&quot;width&quot;:763}"/>
</p:tagLst>
</file>

<file path=ppt/tags/tag119.xml><?xml version="1.0" encoding="utf-8"?>
<p:tagLst xmlns:p="http://schemas.openxmlformats.org/presentationml/2006/main">
  <p:tag name="KSO_WM_DIAGRAM_VIRTUALLY_FRAME" val="{&quot;height&quot;:308.8,&quot;left&quot;:73.45,&quot;top&quot;:118.15,&quot;width&quot;:763}"/>
</p:tagLst>
</file>

<file path=ppt/tags/tag120.xml><?xml version="1.0" encoding="utf-8"?>
<p:tagLst xmlns:p="http://schemas.openxmlformats.org/presentationml/2006/main">
  <p:tag name="KSO_WM_DIAGRAM_VIRTUALLY_FRAME" val="{&quot;height&quot;:308.8,&quot;left&quot;:73.45,&quot;top&quot;:118.15,&quot;width&quot;:763}"/>
</p:tagLst>
</file>

<file path=ppt/tags/tag121.xml><?xml version="1.0" encoding="utf-8"?>
<p:tagLst xmlns:p="http://schemas.openxmlformats.org/presentationml/2006/main">
  <p:tag name="KSO_WM_DIAGRAM_VIRTUALLY_FRAME" val="{&quot;height&quot;:308.8,&quot;left&quot;:73.45,&quot;top&quot;:118.15,&quot;width&quot;:763}"/>
</p:tagLst>
</file>

<file path=ppt/tags/tag122.xml><?xml version="1.0" encoding="utf-8"?>
<p:tagLst xmlns:p="http://schemas.openxmlformats.org/presentationml/2006/main">
  <p:tag name="KSO_WM_DIAGRAM_VIRTUALLY_FRAME" val="{&quot;height&quot;:308.8,&quot;left&quot;:73.45,&quot;top&quot;:118.15,&quot;width&quot;:763}"/>
</p:tagLst>
</file>

<file path=ppt/tags/tag123.xml><?xml version="1.0" encoding="utf-8"?>
<p:tagLst xmlns:p="http://schemas.openxmlformats.org/presentationml/2006/main">
  <p:tag name="KSO_WM_DIAGRAM_VIRTUALLY_FRAME" val="{&quot;height&quot;:308.8,&quot;left&quot;:73.45,&quot;top&quot;:118.15,&quot;width&quot;:763}"/>
</p:tagLst>
</file>

<file path=ppt/tags/tag124.xml><?xml version="1.0" encoding="utf-8"?>
<p:tagLst xmlns:p="http://schemas.openxmlformats.org/presentationml/2006/main">
  <p:tag name="KSO_WM_DIAGRAM_VIRTUALLY_FRAME" val="{&quot;height&quot;:308.8,&quot;left&quot;:73.45,&quot;top&quot;:118.15,&quot;width&quot;:763}"/>
</p:tagLst>
</file>

<file path=ppt/tags/tag125.xml><?xml version="1.0" encoding="utf-8"?>
<p:tagLst xmlns:p="http://schemas.openxmlformats.org/presentationml/2006/main">
  <p:tag name="KSO_WM_DIAGRAM_VIRTUALLY_FRAME" val="{&quot;height&quot;:308.8,&quot;left&quot;:73.45,&quot;top&quot;:118.15,&quot;width&quot;:763}"/>
</p:tagLst>
</file>

<file path=ppt/tags/tag126.xml><?xml version="1.0" encoding="utf-8"?>
<p:tagLst xmlns:p="http://schemas.openxmlformats.org/presentationml/2006/main">
  <p:tag name="KSO_WM_DIAGRAM_VIRTUALLY_FRAME" val="{&quot;height&quot;:308.8,&quot;left&quot;:73.45,&quot;top&quot;:118.15,&quot;width&quot;:763}"/>
</p:tagLst>
</file>

<file path=ppt/tags/tag127.xml><?xml version="1.0" encoding="utf-8"?>
<p:tagLst xmlns:p="http://schemas.openxmlformats.org/presentationml/2006/main">
  <p:tag name="KSO_WM_DIAGRAM_VIRTUALLY_FRAME" val="{&quot;height&quot;:308.8,&quot;left&quot;:73.45,&quot;top&quot;:118.15,&quot;width&quot;:763}"/>
</p:tagLst>
</file>

<file path=ppt/tags/tag128.xml><?xml version="1.0" encoding="utf-8"?>
<p:tagLst xmlns:p="http://schemas.openxmlformats.org/presentationml/2006/main">
  <p:tag name="KSO_WM_DIAGRAM_VIRTUALLY_FRAME" val="{&quot;height&quot;:308.8,&quot;left&quot;:73.45,&quot;top&quot;:118.15,&quot;width&quot;:763}"/>
</p:tagLst>
</file>

<file path=ppt/tags/tag129.xml><?xml version="1.0" encoding="utf-8"?>
<p:tagLst xmlns:p="http://schemas.openxmlformats.org/presentationml/2006/main">
  <p:tag name="KSO_WM_DIAGRAM_VIRTUALLY_FRAME" val="{&quot;height&quot;:308.8,&quot;left&quot;:73.45,&quot;top&quot;:118.15,&quot;width&quot;:763}"/>
</p:tagLst>
</file>

<file path=ppt/tags/tag130.xml><?xml version="1.0" encoding="utf-8"?>
<p:tagLst xmlns:p="http://schemas.openxmlformats.org/presentationml/2006/main">
  <p:tag name="KSO_WM_DIAGRAM_VIRTUALLY_FRAME" val="{&quot;height&quot;:308.8,&quot;left&quot;:73.45,&quot;top&quot;:118.15,&quot;width&quot;:763}"/>
</p:tagLst>
</file>

<file path=ppt/tags/tag131.xml><?xml version="1.0" encoding="utf-8"?>
<p:tagLst xmlns:p="http://schemas.openxmlformats.org/presentationml/2006/main">
  <p:tag name="KSO_WM_DIAGRAM_VIRTUALLY_FRAME" val="{&quot;height&quot;:308.8,&quot;left&quot;:73.45,&quot;top&quot;:118.15,&quot;width&quot;:763}"/>
</p:tagLst>
</file>

<file path=ppt/tags/tag132.xml><?xml version="1.0" encoding="utf-8"?>
<p:tagLst xmlns:p="http://schemas.openxmlformats.org/presentationml/2006/main">
  <p:tag name="KSO_WM_DIAGRAM_VIRTUALLY_FRAME" val="{&quot;height&quot;:308.8,&quot;left&quot;:73.45,&quot;top&quot;:118.15,&quot;width&quot;:763}"/>
</p:tagLst>
</file>

<file path=ppt/tags/tag133.xml><?xml version="1.0" encoding="utf-8"?>
<p:tagLst xmlns:p="http://schemas.openxmlformats.org/presentationml/2006/main">
  <p:tag name="KSO_WM_DIAGRAM_VIRTUALLY_FRAME" val="{&quot;height&quot;:308.8,&quot;left&quot;:73.45,&quot;top&quot;:118.15,&quot;width&quot;:763}"/>
</p:tagLst>
</file>

<file path=ppt/tags/tag134.xml><?xml version="1.0" encoding="utf-8"?>
<p:tagLst xmlns:p="http://schemas.openxmlformats.org/presentationml/2006/main">
  <p:tag name="KSO_WM_DIAGRAM_VIRTUALLY_FRAME" val="{&quot;height&quot;:308.8,&quot;left&quot;:73.45,&quot;top&quot;:118.15,&quot;width&quot;:763}"/>
</p:tagLst>
</file>

<file path=ppt/tags/tag135.xml><?xml version="1.0" encoding="utf-8"?>
<p:tagLst xmlns:p="http://schemas.openxmlformats.org/presentationml/2006/main">
  <p:tag name="KSO_WM_DIAGRAM_VIRTUALLY_FRAME" val="{&quot;height&quot;:308.8,&quot;left&quot;:73.45,&quot;top&quot;:118.15,&quot;width&quot;:763}"/>
</p:tagLst>
</file>

<file path=ppt/tags/tag136.xml><?xml version="1.0" encoding="utf-8"?>
<p:tagLst xmlns:p="http://schemas.openxmlformats.org/presentationml/2006/main">
  <p:tag name="KSO_WM_DIAGRAM_VIRTUALLY_FRAME" val="{&quot;height&quot;:308.8,&quot;left&quot;:73.45,&quot;top&quot;:118.15,&quot;width&quot;:763}"/>
</p:tagLst>
</file>

<file path=ppt/tags/tag137.xml><?xml version="1.0" encoding="utf-8"?>
<p:tagLst xmlns:p="http://schemas.openxmlformats.org/presentationml/2006/main">
  <p:tag name="KSO_WM_DIAGRAM_VIRTUALLY_FRAME" val="{&quot;height&quot;:308.8,&quot;left&quot;:73.45,&quot;top&quot;:118.15,&quot;width&quot;:763}"/>
</p:tagLst>
</file>

<file path=ppt/tags/tag138.xml><?xml version="1.0" encoding="utf-8"?>
<p:tagLst xmlns:p="http://schemas.openxmlformats.org/presentationml/2006/main">
  <p:tag name="KSO_WM_DIAGRAM_VIRTUALLY_FRAME" val="{&quot;height&quot;:308.8,&quot;left&quot;:73.45,&quot;top&quot;:118.15,&quot;width&quot;:763}"/>
</p:tagLst>
</file>

<file path=ppt/tags/tag139.xml><?xml version="1.0" encoding="utf-8"?>
<p:tagLst xmlns:p="http://schemas.openxmlformats.org/presentationml/2006/main">
  <p:tag name="KSO_WM_DIAGRAM_VIRTUALLY_FRAME" val="{&quot;height&quot;:308.8,&quot;left&quot;:73.45,&quot;top&quot;:118.15,&quot;width&quot;:763}"/>
</p:tagLst>
</file>

<file path=ppt/tags/tag140.xml><?xml version="1.0" encoding="utf-8"?>
<p:tagLst xmlns:p="http://schemas.openxmlformats.org/presentationml/2006/main">
  <p:tag name="KSO_WM_DIAGRAM_VIRTUALLY_FRAME" val="{&quot;height&quot;:308.8,&quot;left&quot;:73.45,&quot;top&quot;:118.15,&quot;width&quot;:763}"/>
</p:tagLst>
</file>

<file path=ppt/tags/tag141.xml><?xml version="1.0" encoding="utf-8"?>
<p:tagLst xmlns:p="http://schemas.openxmlformats.org/presentationml/2006/main">
  <p:tag name="KSO_WM_DIAGRAM_VIRTUALLY_FRAME" val="{&quot;height&quot;:308.8,&quot;left&quot;:73.45,&quot;top&quot;:118.15,&quot;width&quot;:763}"/>
</p:tagLst>
</file>

<file path=ppt/tags/tag142.xml><?xml version="1.0" encoding="utf-8"?>
<p:tagLst xmlns:p="http://schemas.openxmlformats.org/presentationml/2006/main">
  <p:tag name="KSO_WM_DIAGRAM_VIRTUALLY_FRAME" val="{&quot;height&quot;:308.8,&quot;left&quot;:73.45,&quot;top&quot;:118.15,&quot;width&quot;:763}"/>
</p:tagLst>
</file>

<file path=ppt/tags/tag143.xml><?xml version="1.0" encoding="utf-8"?>
<p:tagLst xmlns:p="http://schemas.openxmlformats.org/presentationml/2006/main">
  <p:tag name="KSO_WM_DIAGRAM_VIRTUALLY_FRAME" val="{&quot;height&quot;:308.8,&quot;left&quot;:73.45,&quot;top&quot;:118.15,&quot;width&quot;:763}"/>
</p:tagLst>
</file>

<file path=ppt/tags/tag144.xml><?xml version="1.0" encoding="utf-8"?>
<p:tagLst xmlns:p="http://schemas.openxmlformats.org/presentationml/2006/main">
  <p:tag name="KSO_WM_DIAGRAM_VIRTUALLY_FRAME" val="{&quot;height&quot;:308.8,&quot;left&quot;:73.45,&quot;top&quot;:118.15,&quot;width&quot;:763}"/>
</p:tagLst>
</file>

<file path=ppt/tags/tag145.xml><?xml version="1.0" encoding="utf-8"?>
<p:tagLst xmlns:p="http://schemas.openxmlformats.org/presentationml/2006/main">
  <p:tag name="KSO_WM_DIAGRAM_VIRTUALLY_FRAME" val="{&quot;height&quot;:308.8,&quot;left&quot;:73.45,&quot;top&quot;:118.15,&quot;width&quot;:763}"/>
</p:tagLst>
</file>

<file path=ppt/tags/tag146.xml><?xml version="1.0" encoding="utf-8"?>
<p:tagLst xmlns:p="http://schemas.openxmlformats.org/presentationml/2006/main">
  <p:tag name="KSO_WM_DIAGRAM_VIRTUALLY_FRAME" val="{&quot;height&quot;:308.8,&quot;left&quot;:73.45,&quot;top&quot;:118.15,&quot;width&quot;:763}"/>
</p:tagLst>
</file>

<file path=ppt/tags/tag147.xml><?xml version="1.0" encoding="utf-8"?>
<p:tagLst xmlns:p="http://schemas.openxmlformats.org/presentationml/2006/main">
  <p:tag name="KSO_WM_DIAGRAM_VIRTUALLY_FRAME" val="{&quot;height&quot;:308.8,&quot;left&quot;:73.45,&quot;top&quot;:118.15,&quot;width&quot;:763}"/>
</p:tagLst>
</file>

<file path=ppt/tags/tag148.xml><?xml version="1.0" encoding="utf-8"?>
<p:tagLst xmlns:p="http://schemas.openxmlformats.org/presentationml/2006/main">
  <p:tag name="KSO_WM_DIAGRAM_VIRTUALLY_FRAME" val="{&quot;height&quot;:308.8,&quot;left&quot;:73.45,&quot;top&quot;:118.15,&quot;width&quot;:763}"/>
</p:tagLst>
</file>

<file path=ppt/tags/tag149.xml><?xml version="1.0" encoding="utf-8"?>
<p:tagLst xmlns:p="http://schemas.openxmlformats.org/presentationml/2006/main">
  <p:tag name="KSO_WM_DIAGRAM_VIRTUALLY_FRAME" val="{&quot;height&quot;:308.8,&quot;left&quot;:73.45,&quot;top&quot;:118.15,&quot;width&quot;:763}"/>
</p:tagLst>
</file>

<file path=ppt/tags/tag150.xml><?xml version="1.0" encoding="utf-8"?>
<p:tagLst xmlns:p="http://schemas.openxmlformats.org/presentationml/2006/main">
  <p:tag name="KSO_WM_DIAGRAM_VIRTUALLY_FRAME" val="{&quot;height&quot;:308.8,&quot;left&quot;:73.45,&quot;top&quot;:118.15,&quot;width&quot;:763}"/>
</p:tagLst>
</file>

<file path=ppt/tags/tag151.xml><?xml version="1.0" encoding="utf-8"?>
<p:tagLst xmlns:p="http://schemas.openxmlformats.org/presentationml/2006/main">
  <p:tag name="KSO_WM_DIAGRAM_VIRTUALLY_FRAME" val="{&quot;height&quot;:308.8,&quot;left&quot;:73.45,&quot;top&quot;:118.15,&quot;width&quot;:763}"/>
</p:tagLst>
</file>

<file path=ppt/tags/tag152.xml><?xml version="1.0" encoding="utf-8"?>
<p:tagLst xmlns:p="http://schemas.openxmlformats.org/presentationml/2006/main">
  <p:tag name="KSO_WM_BEAUTIFY_FLAG" val="#wm#"/>
  <p:tag name="KSO_WM_TEMPLATE_CATEGORY" val="custom"/>
  <p:tag name="KSO_WM_TEMPLATE_INDEX" val="20205081"/>
</p:tagLst>
</file>

<file path=ppt/tags/tag153.xml><?xml version="1.0" encoding="utf-8"?>
<p:tagLst xmlns:p="http://schemas.openxmlformats.org/presentationml/2006/main">
  <p:tag name="KSO_WM_BEAUTIFY_FLAG" val="#wm#"/>
  <p:tag name="KSO_WM_TEMPLATE_CATEGORY" val="custom"/>
  <p:tag name="KSO_WM_TEMPLATE_INDEX" val="20205081"/>
</p:tagLst>
</file>

<file path=ppt/tags/tag154.xml><?xml version="1.0" encoding="utf-8"?>
<p:tagLst xmlns:p="http://schemas.openxmlformats.org/presentationml/2006/main">
  <p:tag name="KSO_WM_BEAUTIFY_FLAG" val="#wm#"/>
  <p:tag name="KSO_WM_TEMPLATE_CATEGORY" val="custom"/>
  <p:tag name="KSO_WM_TEMPLATE_INDEX" val="20205081"/>
</p:tagLst>
</file>

<file path=ppt/tags/tag155.xml><?xml version="1.0" encoding="utf-8"?>
<p:tagLst xmlns:p="http://schemas.openxmlformats.org/presentationml/2006/main">
  <p:tag name="KSO_WM_BEAUTIFY_FLAG" val="#wm#"/>
  <p:tag name="KSO_WM_TEMPLATE_CATEGORY" val="custom"/>
  <p:tag name="KSO_WM_TEMPLATE_INDEX" val="20205081"/>
</p:tagLst>
</file>

<file path=ppt/tags/tag156.xml><?xml version="1.0" encoding="utf-8"?>
<p:tagLst xmlns:p="http://schemas.openxmlformats.org/presentationml/2006/main">
  <p:tag name="KSO_WM_BEAUTIFY_FLAG" val="#wm#"/>
  <p:tag name="KSO_WM_TEMPLATE_CATEGORY" val="custom"/>
  <p:tag name="KSO_WM_TEMPLATE_INDEX" val="20205081"/>
</p:tagLst>
</file>

<file path=ppt/tags/tag157.xml><?xml version="1.0" encoding="utf-8"?>
<p:tagLst xmlns:p="http://schemas.openxmlformats.org/presentationml/2006/main">
  <p:tag name="KSO_WM_BEAUTIFY_FLAG" val="#wm#"/>
  <p:tag name="KSO_WM_TEMPLATE_CATEGORY" val="custom"/>
  <p:tag name="KSO_WM_TEMPLATE_INDEX" val="20205081"/>
</p:tagLst>
</file>

<file path=ppt/tags/tag158.xml><?xml version="1.0" encoding="utf-8"?>
<p:tagLst xmlns:p="http://schemas.openxmlformats.org/presentationml/2006/main">
  <p:tag name="KSO_WM_BEAUTIFY_FLAG" val="#wm#"/>
  <p:tag name="KSO_WM_TEMPLATE_CATEGORY" val="custom"/>
  <p:tag name="KSO_WM_TEMPLATE_INDEX" val="20205081"/>
</p:tagLst>
</file>

<file path=ppt/tags/tag159.xml><?xml version="1.0" encoding="utf-8"?>
<p:tagLst xmlns:p="http://schemas.openxmlformats.org/presentationml/2006/main">
  <p:tag name="KSO_WM_BEAUTIFY_FLAG" val="#wm#"/>
  <p:tag name="KSO_WM_TEMPLATE_CATEGORY" val="custom"/>
  <p:tag name="KSO_WM_TEMPLATE_INDEX" val="20205081"/>
</p:tagLst>
</file>

<file path=ppt/tags/tag160.xml><?xml version="1.0" encoding="utf-8"?>
<p:tagLst xmlns:p="http://schemas.openxmlformats.org/presentationml/2006/main">
  <p:tag name="KSO_WM_UNIT_ISCONTENTSTITLE" val="0"/>
  <p:tag name="KSO_WM_UNIT_ISNUMDGMTITLE" val="0"/>
  <p:tag name="KSO_WM_UNIT_PRESET_TEXT" val="单击输入您的封面副标题"/>
  <p:tag name="KSO_WM_UNIT_NOCLEAR" val="0"/>
  <p:tag name="KSO_WM_UNIT_SHOW_EDIT_AREA_INDICATION" val="1"/>
  <p:tag name="KSO_WM_UNIT_VALUE" val="111"/>
  <p:tag name="KSO_WM_UNIT_HIGHLIGHT" val="0"/>
  <p:tag name="KSO_WM_UNIT_COMPATIBLE" val="0"/>
  <p:tag name="KSO_WM_UNIT_DIAGRAM_ISNUMVISUAL" val="0"/>
  <p:tag name="KSO_WM_UNIT_DIAGRAM_ISREFERUNIT" val="0"/>
  <p:tag name="KSO_WM_UNIT_TYPE" val="b"/>
  <p:tag name="KSO_WM_UNIT_INDEX" val="1"/>
  <p:tag name="KSO_WM_UNIT_ID" val="custom20205081_1*b*1"/>
  <p:tag name="KSO_WM_TEMPLATE_CATEGORY" val="custom"/>
  <p:tag name="KSO_WM_TEMPLATE_INDEX" val="20205081"/>
  <p:tag name="KSO_WM_UNIT_LAYERLEVEL" val="1"/>
  <p:tag name="KSO_WM_TAG_VERSION" val="1.0"/>
  <p:tag name="KSO_WM_BEAUTIFY_FLAG" val="#wm#"/>
</p:tagLst>
</file>

<file path=ppt/tags/tag161.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62.xml><?xml version="1.0" encoding="utf-8"?>
<p:tagLst xmlns:p="http://schemas.openxmlformats.org/presentationml/2006/main">
  <p:tag name="commondata" val="eyJjb3VudCI6MTgsImhkaWQiOiIzOGZiMGVjMWJlZWM4ZDg1YTliZDA2MzU5ODQ5NGIzNiIsInVzZXJDb3VudCI6MTN9"/>
</p:tagLst>
</file>

<file path=ppt/theme/theme1.xml><?xml version="1.0" encoding="utf-8"?>
<a:theme xmlns:a="http://schemas.openxmlformats.org/drawingml/2006/main" name="Office 主题​​">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2685</Words>
  <Application>WPS 演示</Application>
  <PresentationFormat>宽屏</PresentationFormat>
  <Paragraphs>323</Paragraphs>
  <Slides>14</Slides>
  <Notes>4</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14</vt:i4>
      </vt:variant>
    </vt:vector>
  </HeadingPairs>
  <TitlesOfParts>
    <vt:vector size="31" baseType="lpstr">
      <vt:lpstr>Arial</vt:lpstr>
      <vt:lpstr>宋体</vt:lpstr>
      <vt:lpstr>Wingdings</vt:lpstr>
      <vt:lpstr>微软雅黑</vt:lpstr>
      <vt:lpstr>Wingdings</vt:lpstr>
      <vt:lpstr>颜简体</vt:lpstr>
      <vt:lpstr>汉仪雅酷黑 95W</vt:lpstr>
      <vt:lpstr>Calibri</vt:lpstr>
      <vt:lpstr>Times New Roman</vt:lpstr>
      <vt:lpstr>04b</vt:lpstr>
      <vt:lpstr>Segoe Print</vt:lpstr>
      <vt:lpstr>+中文正文</vt:lpstr>
      <vt:lpstr>印品黑体</vt:lpstr>
      <vt:lpstr>+中文标题</vt:lpstr>
      <vt:lpstr>Arial Unicode MS</vt:lpstr>
      <vt:lpstr>黑体</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63135</dc:creator>
  <cp:lastModifiedBy>IRB</cp:lastModifiedBy>
  <cp:revision>222</cp:revision>
  <dcterms:created xsi:type="dcterms:W3CDTF">2019-06-19T02:08:00Z</dcterms:created>
  <dcterms:modified xsi:type="dcterms:W3CDTF">2026-09-07T09:11:47Z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2052-12.1.0.26988</vt:lpwstr>
  </property>
  <property fmtid="{D5CDD505-2E9C-101B-9397-08002B2CF9AE}" pid="3" name="KSOTemplateUUID">
    <vt:lpwstr>v1.0_mb_kB/Khaxh/vIHLVDdXzCbWw==</vt:lpwstr>
  </property>
  <property fmtid="{D5CDD505-2E9C-101B-9397-08002B2CF9AE}" pid="4" name="ICV">
    <vt:lpwstr>842D3B758A484D3BB5044047477CC6CD_13</vt:lpwstr>
  </property>
</Properties>
</file>